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Catamaran"/>
      <p:regular r:id="rId21"/>
      <p:bold r:id="rId22"/>
    </p:embeddedFont>
    <p:embeddedFont>
      <p:font typeface="Fira Sans Extra Condensed Medium"/>
      <p:regular r:id="rId23"/>
      <p:bold r:id="rId24"/>
      <p:italic r:id="rId25"/>
      <p:boldItalic r:id="rId26"/>
    </p:embeddedFont>
    <p:embeddedFont>
      <p:font typeface="Catamaran Medium"/>
      <p:regular r:id="rId27"/>
      <p:bold r:id="rId28"/>
    </p:embeddedFont>
    <p:embeddedFont>
      <p:font typeface="PT Sans"/>
      <p:regular r:id="rId29"/>
      <p:bold r:id="rId30"/>
      <p:italic r:id="rId31"/>
      <p:boldItalic r:id="rId32"/>
    </p:embeddedFont>
    <p:embeddedFont>
      <p:font typeface="Asap ExtraBold"/>
      <p:bold r:id="rId33"/>
      <p:boldItalic r:id="rId34"/>
    </p:embeddedFont>
    <p:embeddedFont>
      <p:font typeface="Asap"/>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1F78867-DBDE-454E-9D72-2445205D6AE6}">
  <a:tblStyle styleId="{11F78867-DBDE-454E-9D72-2445205D6AE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Catamaran-bold.fntdata"/><Relationship Id="rId21" Type="http://schemas.openxmlformats.org/officeDocument/2006/relationships/font" Target="fonts/Catamaran-regular.fntdata"/><Relationship Id="rId24" Type="http://schemas.openxmlformats.org/officeDocument/2006/relationships/font" Target="fonts/FiraSansExtraCondensedMedium-bold.fntdata"/><Relationship Id="rId23" Type="http://schemas.openxmlformats.org/officeDocument/2006/relationships/font" Target="fonts/FiraSansExtraCondensedMediu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FiraSansExtraCondensedMedium-boldItalic.fntdata"/><Relationship Id="rId25" Type="http://schemas.openxmlformats.org/officeDocument/2006/relationships/font" Target="fonts/FiraSansExtraCondensedMedium-italic.fntdata"/><Relationship Id="rId28" Type="http://schemas.openxmlformats.org/officeDocument/2006/relationships/font" Target="fonts/CatamaranMedium-bold.fntdata"/><Relationship Id="rId27" Type="http://schemas.openxmlformats.org/officeDocument/2006/relationships/font" Target="fonts/Catamaran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TSa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italic.fntdata"/><Relationship Id="rId30" Type="http://schemas.openxmlformats.org/officeDocument/2006/relationships/font" Target="fonts/PTSans-bold.fntdata"/><Relationship Id="rId11" Type="http://schemas.openxmlformats.org/officeDocument/2006/relationships/slide" Target="slides/slide6.xml"/><Relationship Id="rId33" Type="http://schemas.openxmlformats.org/officeDocument/2006/relationships/font" Target="fonts/AsapExtraBold-bold.fntdata"/><Relationship Id="rId10" Type="http://schemas.openxmlformats.org/officeDocument/2006/relationships/slide" Target="slides/slide5.xml"/><Relationship Id="rId32" Type="http://schemas.openxmlformats.org/officeDocument/2006/relationships/font" Target="fonts/PTSans-boldItalic.fntdata"/><Relationship Id="rId13" Type="http://schemas.openxmlformats.org/officeDocument/2006/relationships/slide" Target="slides/slide8.xml"/><Relationship Id="rId35" Type="http://schemas.openxmlformats.org/officeDocument/2006/relationships/font" Target="fonts/Asap-regular.fntdata"/><Relationship Id="rId12" Type="http://schemas.openxmlformats.org/officeDocument/2006/relationships/slide" Target="slides/slide7.xml"/><Relationship Id="rId34" Type="http://schemas.openxmlformats.org/officeDocument/2006/relationships/font" Target="fonts/AsapExtraBold-boldItalic.fntdata"/><Relationship Id="rId15" Type="http://schemas.openxmlformats.org/officeDocument/2006/relationships/slide" Target="slides/slide10.xml"/><Relationship Id="rId37" Type="http://schemas.openxmlformats.org/officeDocument/2006/relationships/font" Target="fonts/Asap-italic.fntdata"/><Relationship Id="rId14" Type="http://schemas.openxmlformats.org/officeDocument/2006/relationships/slide" Target="slides/slide9.xml"/><Relationship Id="rId36" Type="http://schemas.openxmlformats.org/officeDocument/2006/relationships/font" Target="fonts/Asap-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Asap-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 name="Shape 1086"/>
        <p:cNvGrpSpPr/>
        <p:nvPr/>
      </p:nvGrpSpPr>
      <p:grpSpPr>
        <a:xfrm>
          <a:off x="0" y="0"/>
          <a:ext cx="0" cy="0"/>
          <a:chOff x="0" y="0"/>
          <a:chExt cx="0" cy="0"/>
        </a:xfrm>
      </p:grpSpPr>
      <p:sp>
        <p:nvSpPr>
          <p:cNvPr id="1087" name="Google Shape;1087;g1c77e1c965f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8" name="Google Shape;1088;g1c77e1c965f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1c77e1c965f_0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1c77e1c965f_0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1ca183e6a6e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1ca183e6a6e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1c77e1c965f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1c77e1c965f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2f432ac2626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 name="Google Shape;1172;g2f432ac2626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1ca183e6a6e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1ca183e6a6e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1c77e1c965f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1c77e1c965f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2f3e8e8223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2f3e8e8223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g1ca183e6a6e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 name="Google Shape;954;g1ca183e6a6e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1c77e1c965f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1c77e1c965f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2f3e8e8223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2f3e8e8223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2f3e8e82232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2f3e8e82232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2f432ac2626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2f432ac2626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 name="Shape 1078"/>
        <p:cNvGrpSpPr/>
        <p:nvPr/>
      </p:nvGrpSpPr>
      <p:grpSpPr>
        <a:xfrm>
          <a:off x="0" y="0"/>
          <a:ext cx="0" cy="0"/>
          <a:chOff x="0" y="0"/>
          <a:chExt cx="0" cy="0"/>
        </a:xfrm>
      </p:grpSpPr>
      <p:sp>
        <p:nvSpPr>
          <p:cNvPr id="1079" name="Google Shape;1079;g22071b6de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0" name="Google Shape;1080;g22071b6de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697000"/>
            <a:ext cx="6472800" cy="20481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6400">
                <a:latin typeface="Asap ExtraBold"/>
                <a:ea typeface="Asap ExtraBold"/>
                <a:cs typeface="Asap ExtraBold"/>
                <a:sym typeface="Asap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3225" y="2748400"/>
            <a:ext cx="4338000" cy="48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a:solidFill>
                  <a:schemeClr val="dk1"/>
                </a:solidFill>
                <a:latin typeface="Catamaran Medium"/>
                <a:ea typeface="Catamaran Medium"/>
                <a:cs typeface="Catamaran Medium"/>
                <a:sym typeface="Catamaran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6" y="206363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6" y="288914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485613" y="236804"/>
            <a:ext cx="1683958" cy="461892"/>
            <a:chOff x="433300" y="1643800"/>
            <a:chExt cx="682400" cy="187175"/>
          </a:xfrm>
        </p:grpSpPr>
        <p:sp>
          <p:nvSpPr>
            <p:cNvPr id="14" name="Google Shape;14;p2"/>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a:off x="8581884" y="224086"/>
            <a:ext cx="375090" cy="630830"/>
            <a:chOff x="1901125" y="4210800"/>
            <a:chExt cx="286700" cy="482175"/>
          </a:xfrm>
        </p:grpSpPr>
        <p:sp>
          <p:nvSpPr>
            <p:cNvPr id="17" name="Google Shape;17;p2"/>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184" name="Shape 184"/>
        <p:cNvGrpSpPr/>
        <p:nvPr/>
      </p:nvGrpSpPr>
      <p:grpSpPr>
        <a:xfrm>
          <a:off x="0" y="0"/>
          <a:ext cx="0" cy="0"/>
          <a:chOff x="0" y="0"/>
          <a:chExt cx="0" cy="0"/>
        </a:xfrm>
      </p:grpSpPr>
      <p:sp>
        <p:nvSpPr>
          <p:cNvPr id="185" name="Google Shape;185;p11"/>
          <p:cNvSpPr/>
          <p:nvPr/>
        </p:nvSpPr>
        <p:spPr>
          <a:xfrm rot="10800000">
            <a:off x="-152394" y="-701124"/>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rot="10800000">
            <a:off x="-145394" y="-70112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69D6F5">
              <a:alpha val="53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11"/>
          <p:cNvGrpSpPr/>
          <p:nvPr/>
        </p:nvGrpSpPr>
        <p:grpSpPr>
          <a:xfrm flipH="1" rot="10800000">
            <a:off x="4752986" y="4341814"/>
            <a:ext cx="2299893" cy="630855"/>
            <a:chOff x="433300" y="1643800"/>
            <a:chExt cx="682400" cy="187175"/>
          </a:xfrm>
        </p:grpSpPr>
        <p:sp>
          <p:nvSpPr>
            <p:cNvPr id="188" name="Google Shape;188;p11"/>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11"/>
          <p:cNvGrpSpPr/>
          <p:nvPr/>
        </p:nvGrpSpPr>
        <p:grpSpPr>
          <a:xfrm flipH="1" rot="10800000">
            <a:off x="104818" y="270288"/>
            <a:ext cx="2319973" cy="538416"/>
            <a:chOff x="5958575" y="4307050"/>
            <a:chExt cx="1147025" cy="266200"/>
          </a:xfrm>
        </p:grpSpPr>
        <p:sp>
          <p:nvSpPr>
            <p:cNvPr id="191" name="Google Shape;191;p11"/>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11"/>
          <p:cNvGrpSpPr/>
          <p:nvPr/>
        </p:nvGrpSpPr>
        <p:grpSpPr>
          <a:xfrm>
            <a:off x="8263669" y="4204030"/>
            <a:ext cx="775397" cy="1189735"/>
            <a:chOff x="4720975" y="2774150"/>
            <a:chExt cx="592675" cy="909375"/>
          </a:xfrm>
        </p:grpSpPr>
        <p:sp>
          <p:nvSpPr>
            <p:cNvPr id="194" name="Google Shape;194;p11"/>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11"/>
          <p:cNvSpPr txBox="1"/>
          <p:nvPr>
            <p:ph hasCustomPrompt="1" type="title"/>
          </p:nvPr>
        </p:nvSpPr>
        <p:spPr>
          <a:xfrm>
            <a:off x="3020075" y="2171700"/>
            <a:ext cx="5449500" cy="1382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9600"/>
              <a:buNone/>
              <a:defRPr sz="9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01" name="Google Shape;201;p11"/>
          <p:cNvSpPr txBox="1"/>
          <p:nvPr>
            <p:ph idx="1" type="subTitle"/>
          </p:nvPr>
        </p:nvSpPr>
        <p:spPr>
          <a:xfrm>
            <a:off x="3020075" y="3554350"/>
            <a:ext cx="5449500" cy="497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02" name="Shape 2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3">
    <p:spTree>
      <p:nvGrpSpPr>
        <p:cNvPr id="203" name="Shape 203"/>
        <p:cNvGrpSpPr/>
        <p:nvPr/>
      </p:nvGrpSpPr>
      <p:grpSpPr>
        <a:xfrm>
          <a:off x="0" y="0"/>
          <a:ext cx="0" cy="0"/>
          <a:chOff x="0" y="0"/>
          <a:chExt cx="0" cy="0"/>
        </a:xfrm>
      </p:grpSpPr>
      <p:grpSp>
        <p:nvGrpSpPr>
          <p:cNvPr id="204" name="Google Shape;204;p13"/>
          <p:cNvGrpSpPr/>
          <p:nvPr/>
        </p:nvGrpSpPr>
        <p:grpSpPr>
          <a:xfrm flipH="1" rot="5400000">
            <a:off x="-1561854" y="-2278562"/>
            <a:ext cx="5384713" cy="3842138"/>
            <a:chOff x="4019526" y="1758651"/>
            <a:chExt cx="5384713" cy="3842138"/>
          </a:xfrm>
        </p:grpSpPr>
        <p:sp>
          <p:nvSpPr>
            <p:cNvPr id="205" name="Google Shape;205;p13"/>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 name="Google Shape;207;p13"/>
          <p:cNvSpPr/>
          <p:nvPr/>
        </p:nvSpPr>
        <p:spPr>
          <a:xfrm flipH="1" rot="5400000">
            <a:off x="-4260857" y="-296013"/>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flipH="1" rot="5400000">
            <a:off x="-3661107" y="-1016013"/>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rot="-5400000">
            <a:off x="3083987" y="-906863"/>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rot="-5400000">
            <a:off x="3766936" y="-186863"/>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13"/>
          <p:cNvGrpSpPr/>
          <p:nvPr/>
        </p:nvGrpSpPr>
        <p:grpSpPr>
          <a:xfrm flipH="1" rot="7264810">
            <a:off x="-180902" y="2503635"/>
            <a:ext cx="1167997" cy="1370066"/>
            <a:chOff x="3109325" y="1544275"/>
            <a:chExt cx="892750" cy="1047200"/>
          </a:xfrm>
        </p:grpSpPr>
        <p:sp>
          <p:nvSpPr>
            <p:cNvPr id="212" name="Google Shape;212;p13"/>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3"/>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3"/>
          <p:cNvGrpSpPr/>
          <p:nvPr/>
        </p:nvGrpSpPr>
        <p:grpSpPr>
          <a:xfrm>
            <a:off x="5315388" y="57154"/>
            <a:ext cx="1683958" cy="461892"/>
            <a:chOff x="433300" y="1643800"/>
            <a:chExt cx="682400" cy="187175"/>
          </a:xfrm>
        </p:grpSpPr>
        <p:sp>
          <p:nvSpPr>
            <p:cNvPr id="220" name="Google Shape;220;p13"/>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3"/>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13"/>
          <p:cNvGrpSpPr/>
          <p:nvPr/>
        </p:nvGrpSpPr>
        <p:grpSpPr>
          <a:xfrm>
            <a:off x="8619984" y="4291561"/>
            <a:ext cx="375090" cy="630830"/>
            <a:chOff x="1901125" y="4210800"/>
            <a:chExt cx="286700" cy="482175"/>
          </a:xfrm>
        </p:grpSpPr>
        <p:sp>
          <p:nvSpPr>
            <p:cNvPr id="223" name="Google Shape;223;p13"/>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3"/>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13"/>
          <p:cNvGrpSpPr/>
          <p:nvPr/>
        </p:nvGrpSpPr>
        <p:grpSpPr>
          <a:xfrm>
            <a:off x="3665206" y="4544066"/>
            <a:ext cx="2319973" cy="538416"/>
            <a:chOff x="5958575" y="4307050"/>
            <a:chExt cx="1147025" cy="266200"/>
          </a:xfrm>
        </p:grpSpPr>
        <p:sp>
          <p:nvSpPr>
            <p:cNvPr id="227" name="Google Shape;227;p13"/>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3"/>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13"/>
          <p:cNvGrpSpPr/>
          <p:nvPr/>
        </p:nvGrpSpPr>
        <p:grpSpPr>
          <a:xfrm rot="-3043763">
            <a:off x="8030781" y="43250"/>
            <a:ext cx="800255" cy="1504453"/>
            <a:chOff x="6514100" y="3024300"/>
            <a:chExt cx="611700" cy="1149975"/>
          </a:xfrm>
        </p:grpSpPr>
        <p:sp>
          <p:nvSpPr>
            <p:cNvPr id="230" name="Google Shape;230;p13"/>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13"/>
          <p:cNvSpPr txBox="1"/>
          <p:nvPr>
            <p:ph type="ctrTitle"/>
          </p:nvPr>
        </p:nvSpPr>
        <p:spPr>
          <a:xfrm>
            <a:off x="2065446" y="1657825"/>
            <a:ext cx="2418900" cy="465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700"/>
            </a:lvl1pPr>
            <a:lvl2pPr lvl="1" rtl="0">
              <a:spcBef>
                <a:spcPts val="0"/>
              </a:spcBef>
              <a:spcAft>
                <a:spcPts val="0"/>
              </a:spcAft>
              <a:buSzPts val="2500"/>
              <a:buFont typeface="Asap"/>
              <a:buNone/>
              <a:defRPr sz="2500">
                <a:latin typeface="Asap"/>
                <a:ea typeface="Asap"/>
                <a:cs typeface="Asap"/>
                <a:sym typeface="Asap"/>
              </a:defRPr>
            </a:lvl2pPr>
            <a:lvl3pPr lvl="2" rtl="0">
              <a:spcBef>
                <a:spcPts val="0"/>
              </a:spcBef>
              <a:spcAft>
                <a:spcPts val="0"/>
              </a:spcAft>
              <a:buSzPts val="2500"/>
              <a:buFont typeface="Asap"/>
              <a:buNone/>
              <a:defRPr sz="2500">
                <a:latin typeface="Asap"/>
                <a:ea typeface="Asap"/>
                <a:cs typeface="Asap"/>
                <a:sym typeface="Asap"/>
              </a:defRPr>
            </a:lvl3pPr>
            <a:lvl4pPr lvl="3" rtl="0">
              <a:spcBef>
                <a:spcPts val="0"/>
              </a:spcBef>
              <a:spcAft>
                <a:spcPts val="0"/>
              </a:spcAft>
              <a:buSzPts val="2500"/>
              <a:buFont typeface="Asap"/>
              <a:buNone/>
              <a:defRPr sz="2500">
                <a:latin typeface="Asap"/>
                <a:ea typeface="Asap"/>
                <a:cs typeface="Asap"/>
                <a:sym typeface="Asap"/>
              </a:defRPr>
            </a:lvl4pPr>
            <a:lvl5pPr lvl="4" rtl="0">
              <a:spcBef>
                <a:spcPts val="0"/>
              </a:spcBef>
              <a:spcAft>
                <a:spcPts val="0"/>
              </a:spcAft>
              <a:buSzPts val="2500"/>
              <a:buFont typeface="Asap"/>
              <a:buNone/>
              <a:defRPr sz="2500">
                <a:latin typeface="Asap"/>
                <a:ea typeface="Asap"/>
                <a:cs typeface="Asap"/>
                <a:sym typeface="Asap"/>
              </a:defRPr>
            </a:lvl5pPr>
            <a:lvl6pPr lvl="5" rtl="0">
              <a:spcBef>
                <a:spcPts val="0"/>
              </a:spcBef>
              <a:spcAft>
                <a:spcPts val="0"/>
              </a:spcAft>
              <a:buSzPts val="2500"/>
              <a:buFont typeface="Asap"/>
              <a:buNone/>
              <a:defRPr sz="2500">
                <a:latin typeface="Asap"/>
                <a:ea typeface="Asap"/>
                <a:cs typeface="Asap"/>
                <a:sym typeface="Asap"/>
              </a:defRPr>
            </a:lvl6pPr>
            <a:lvl7pPr lvl="6" rtl="0">
              <a:spcBef>
                <a:spcPts val="0"/>
              </a:spcBef>
              <a:spcAft>
                <a:spcPts val="0"/>
              </a:spcAft>
              <a:buSzPts val="2500"/>
              <a:buFont typeface="Asap"/>
              <a:buNone/>
              <a:defRPr sz="2500">
                <a:latin typeface="Asap"/>
                <a:ea typeface="Asap"/>
                <a:cs typeface="Asap"/>
                <a:sym typeface="Asap"/>
              </a:defRPr>
            </a:lvl7pPr>
            <a:lvl8pPr lvl="7" rtl="0">
              <a:spcBef>
                <a:spcPts val="0"/>
              </a:spcBef>
              <a:spcAft>
                <a:spcPts val="0"/>
              </a:spcAft>
              <a:buSzPts val="2500"/>
              <a:buFont typeface="Asap"/>
              <a:buNone/>
              <a:defRPr sz="2500">
                <a:latin typeface="Asap"/>
                <a:ea typeface="Asap"/>
                <a:cs typeface="Asap"/>
                <a:sym typeface="Asap"/>
              </a:defRPr>
            </a:lvl8pPr>
            <a:lvl9pPr lvl="8" rtl="0">
              <a:spcBef>
                <a:spcPts val="0"/>
              </a:spcBef>
              <a:spcAft>
                <a:spcPts val="0"/>
              </a:spcAft>
              <a:buSzPts val="2500"/>
              <a:buFont typeface="Asap"/>
              <a:buNone/>
              <a:defRPr sz="2500">
                <a:latin typeface="Asap"/>
                <a:ea typeface="Asap"/>
                <a:cs typeface="Asap"/>
                <a:sym typeface="Asap"/>
              </a:defRPr>
            </a:lvl9pPr>
          </a:lstStyle>
          <a:p/>
        </p:txBody>
      </p:sp>
      <p:sp>
        <p:nvSpPr>
          <p:cNvPr id="238" name="Google Shape;238;p13"/>
          <p:cNvSpPr txBox="1"/>
          <p:nvPr>
            <p:ph idx="1" type="subTitle"/>
          </p:nvPr>
        </p:nvSpPr>
        <p:spPr>
          <a:xfrm>
            <a:off x="2065440" y="2122299"/>
            <a:ext cx="2418900" cy="516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500"/>
              <a:buNone/>
              <a:defRPr sz="16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239" name="Google Shape;239;p13"/>
          <p:cNvSpPr txBox="1"/>
          <p:nvPr>
            <p:ph hasCustomPrompt="1" idx="2" type="title"/>
          </p:nvPr>
        </p:nvSpPr>
        <p:spPr>
          <a:xfrm>
            <a:off x="998654" y="1873097"/>
            <a:ext cx="930600" cy="63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5000">
                <a:solidFill>
                  <a:schemeClr val="accent2"/>
                </a:solidFill>
              </a:defRPr>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40" name="Google Shape;240;p13"/>
          <p:cNvSpPr txBox="1"/>
          <p:nvPr>
            <p:ph idx="3" type="ctrTitle"/>
          </p:nvPr>
        </p:nvSpPr>
        <p:spPr>
          <a:xfrm>
            <a:off x="5724646" y="1657825"/>
            <a:ext cx="2420700" cy="465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700"/>
            </a:lvl1pPr>
            <a:lvl2pPr lvl="1" rtl="0">
              <a:spcBef>
                <a:spcPts val="0"/>
              </a:spcBef>
              <a:spcAft>
                <a:spcPts val="0"/>
              </a:spcAft>
              <a:buSzPts val="2500"/>
              <a:buFont typeface="Asap"/>
              <a:buNone/>
              <a:defRPr sz="2500">
                <a:latin typeface="Asap"/>
                <a:ea typeface="Asap"/>
                <a:cs typeface="Asap"/>
                <a:sym typeface="Asap"/>
              </a:defRPr>
            </a:lvl2pPr>
            <a:lvl3pPr lvl="2" rtl="0">
              <a:spcBef>
                <a:spcPts val="0"/>
              </a:spcBef>
              <a:spcAft>
                <a:spcPts val="0"/>
              </a:spcAft>
              <a:buSzPts val="2500"/>
              <a:buFont typeface="Asap"/>
              <a:buNone/>
              <a:defRPr sz="2500">
                <a:latin typeface="Asap"/>
                <a:ea typeface="Asap"/>
                <a:cs typeface="Asap"/>
                <a:sym typeface="Asap"/>
              </a:defRPr>
            </a:lvl3pPr>
            <a:lvl4pPr lvl="3" rtl="0">
              <a:spcBef>
                <a:spcPts val="0"/>
              </a:spcBef>
              <a:spcAft>
                <a:spcPts val="0"/>
              </a:spcAft>
              <a:buSzPts val="2500"/>
              <a:buFont typeface="Asap"/>
              <a:buNone/>
              <a:defRPr sz="2500">
                <a:latin typeface="Asap"/>
                <a:ea typeface="Asap"/>
                <a:cs typeface="Asap"/>
                <a:sym typeface="Asap"/>
              </a:defRPr>
            </a:lvl4pPr>
            <a:lvl5pPr lvl="4" rtl="0">
              <a:spcBef>
                <a:spcPts val="0"/>
              </a:spcBef>
              <a:spcAft>
                <a:spcPts val="0"/>
              </a:spcAft>
              <a:buSzPts val="2500"/>
              <a:buFont typeface="Asap"/>
              <a:buNone/>
              <a:defRPr sz="2500">
                <a:latin typeface="Asap"/>
                <a:ea typeface="Asap"/>
                <a:cs typeface="Asap"/>
                <a:sym typeface="Asap"/>
              </a:defRPr>
            </a:lvl5pPr>
            <a:lvl6pPr lvl="5" rtl="0">
              <a:spcBef>
                <a:spcPts val="0"/>
              </a:spcBef>
              <a:spcAft>
                <a:spcPts val="0"/>
              </a:spcAft>
              <a:buSzPts val="2500"/>
              <a:buFont typeface="Asap"/>
              <a:buNone/>
              <a:defRPr sz="2500">
                <a:latin typeface="Asap"/>
                <a:ea typeface="Asap"/>
                <a:cs typeface="Asap"/>
                <a:sym typeface="Asap"/>
              </a:defRPr>
            </a:lvl6pPr>
            <a:lvl7pPr lvl="6" rtl="0">
              <a:spcBef>
                <a:spcPts val="0"/>
              </a:spcBef>
              <a:spcAft>
                <a:spcPts val="0"/>
              </a:spcAft>
              <a:buSzPts val="2500"/>
              <a:buFont typeface="Asap"/>
              <a:buNone/>
              <a:defRPr sz="2500">
                <a:latin typeface="Asap"/>
                <a:ea typeface="Asap"/>
                <a:cs typeface="Asap"/>
                <a:sym typeface="Asap"/>
              </a:defRPr>
            </a:lvl7pPr>
            <a:lvl8pPr lvl="7" rtl="0">
              <a:spcBef>
                <a:spcPts val="0"/>
              </a:spcBef>
              <a:spcAft>
                <a:spcPts val="0"/>
              </a:spcAft>
              <a:buSzPts val="2500"/>
              <a:buFont typeface="Asap"/>
              <a:buNone/>
              <a:defRPr sz="2500">
                <a:latin typeface="Asap"/>
                <a:ea typeface="Asap"/>
                <a:cs typeface="Asap"/>
                <a:sym typeface="Asap"/>
              </a:defRPr>
            </a:lvl8pPr>
            <a:lvl9pPr lvl="8" rtl="0">
              <a:spcBef>
                <a:spcPts val="0"/>
              </a:spcBef>
              <a:spcAft>
                <a:spcPts val="0"/>
              </a:spcAft>
              <a:buSzPts val="2500"/>
              <a:buFont typeface="Asap"/>
              <a:buNone/>
              <a:defRPr sz="2500">
                <a:latin typeface="Asap"/>
                <a:ea typeface="Asap"/>
                <a:cs typeface="Asap"/>
                <a:sym typeface="Asap"/>
              </a:defRPr>
            </a:lvl9pPr>
          </a:lstStyle>
          <a:p/>
        </p:txBody>
      </p:sp>
      <p:sp>
        <p:nvSpPr>
          <p:cNvPr id="241" name="Google Shape;241;p13"/>
          <p:cNvSpPr txBox="1"/>
          <p:nvPr>
            <p:ph idx="4" type="subTitle"/>
          </p:nvPr>
        </p:nvSpPr>
        <p:spPr>
          <a:xfrm>
            <a:off x="5724644" y="2122299"/>
            <a:ext cx="2420700" cy="516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500"/>
              <a:buNone/>
              <a:defRPr sz="16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242" name="Google Shape;242;p13"/>
          <p:cNvSpPr txBox="1"/>
          <p:nvPr>
            <p:ph hasCustomPrompt="1" idx="5" type="title"/>
          </p:nvPr>
        </p:nvSpPr>
        <p:spPr>
          <a:xfrm>
            <a:off x="4660605" y="1876097"/>
            <a:ext cx="930600" cy="627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5000">
                <a:solidFill>
                  <a:schemeClr val="accent2"/>
                </a:solidFill>
              </a:defRPr>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43" name="Google Shape;243;p13"/>
          <p:cNvSpPr txBox="1"/>
          <p:nvPr>
            <p:ph idx="6" type="ctrTitle"/>
          </p:nvPr>
        </p:nvSpPr>
        <p:spPr>
          <a:xfrm>
            <a:off x="2065446" y="3236650"/>
            <a:ext cx="2420700" cy="465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700"/>
            </a:lvl1pPr>
            <a:lvl2pPr lvl="1" rtl="0">
              <a:spcBef>
                <a:spcPts val="0"/>
              </a:spcBef>
              <a:spcAft>
                <a:spcPts val="0"/>
              </a:spcAft>
              <a:buSzPts val="2500"/>
              <a:buFont typeface="Asap"/>
              <a:buNone/>
              <a:defRPr sz="2500">
                <a:latin typeface="Asap"/>
                <a:ea typeface="Asap"/>
                <a:cs typeface="Asap"/>
                <a:sym typeface="Asap"/>
              </a:defRPr>
            </a:lvl2pPr>
            <a:lvl3pPr lvl="2" rtl="0">
              <a:spcBef>
                <a:spcPts val="0"/>
              </a:spcBef>
              <a:spcAft>
                <a:spcPts val="0"/>
              </a:spcAft>
              <a:buSzPts val="2500"/>
              <a:buFont typeface="Asap"/>
              <a:buNone/>
              <a:defRPr sz="2500">
                <a:latin typeface="Asap"/>
                <a:ea typeface="Asap"/>
                <a:cs typeface="Asap"/>
                <a:sym typeface="Asap"/>
              </a:defRPr>
            </a:lvl3pPr>
            <a:lvl4pPr lvl="3" rtl="0">
              <a:spcBef>
                <a:spcPts val="0"/>
              </a:spcBef>
              <a:spcAft>
                <a:spcPts val="0"/>
              </a:spcAft>
              <a:buSzPts val="2500"/>
              <a:buFont typeface="Asap"/>
              <a:buNone/>
              <a:defRPr sz="2500">
                <a:latin typeface="Asap"/>
                <a:ea typeface="Asap"/>
                <a:cs typeface="Asap"/>
                <a:sym typeface="Asap"/>
              </a:defRPr>
            </a:lvl4pPr>
            <a:lvl5pPr lvl="4" rtl="0">
              <a:spcBef>
                <a:spcPts val="0"/>
              </a:spcBef>
              <a:spcAft>
                <a:spcPts val="0"/>
              </a:spcAft>
              <a:buSzPts val="2500"/>
              <a:buFont typeface="Asap"/>
              <a:buNone/>
              <a:defRPr sz="2500">
                <a:latin typeface="Asap"/>
                <a:ea typeface="Asap"/>
                <a:cs typeface="Asap"/>
                <a:sym typeface="Asap"/>
              </a:defRPr>
            </a:lvl5pPr>
            <a:lvl6pPr lvl="5" rtl="0">
              <a:spcBef>
                <a:spcPts val="0"/>
              </a:spcBef>
              <a:spcAft>
                <a:spcPts val="0"/>
              </a:spcAft>
              <a:buSzPts val="2500"/>
              <a:buFont typeface="Asap"/>
              <a:buNone/>
              <a:defRPr sz="2500">
                <a:latin typeface="Asap"/>
                <a:ea typeface="Asap"/>
                <a:cs typeface="Asap"/>
                <a:sym typeface="Asap"/>
              </a:defRPr>
            </a:lvl6pPr>
            <a:lvl7pPr lvl="6" rtl="0">
              <a:spcBef>
                <a:spcPts val="0"/>
              </a:spcBef>
              <a:spcAft>
                <a:spcPts val="0"/>
              </a:spcAft>
              <a:buSzPts val="2500"/>
              <a:buFont typeface="Asap"/>
              <a:buNone/>
              <a:defRPr sz="2500">
                <a:latin typeface="Asap"/>
                <a:ea typeface="Asap"/>
                <a:cs typeface="Asap"/>
                <a:sym typeface="Asap"/>
              </a:defRPr>
            </a:lvl7pPr>
            <a:lvl8pPr lvl="7" rtl="0">
              <a:spcBef>
                <a:spcPts val="0"/>
              </a:spcBef>
              <a:spcAft>
                <a:spcPts val="0"/>
              </a:spcAft>
              <a:buSzPts val="2500"/>
              <a:buFont typeface="Asap"/>
              <a:buNone/>
              <a:defRPr sz="2500">
                <a:latin typeface="Asap"/>
                <a:ea typeface="Asap"/>
                <a:cs typeface="Asap"/>
                <a:sym typeface="Asap"/>
              </a:defRPr>
            </a:lvl8pPr>
            <a:lvl9pPr lvl="8" rtl="0">
              <a:spcBef>
                <a:spcPts val="0"/>
              </a:spcBef>
              <a:spcAft>
                <a:spcPts val="0"/>
              </a:spcAft>
              <a:buSzPts val="2500"/>
              <a:buFont typeface="Asap"/>
              <a:buNone/>
              <a:defRPr sz="2500">
                <a:latin typeface="Asap"/>
                <a:ea typeface="Asap"/>
                <a:cs typeface="Asap"/>
                <a:sym typeface="Asap"/>
              </a:defRPr>
            </a:lvl9pPr>
          </a:lstStyle>
          <a:p/>
        </p:txBody>
      </p:sp>
      <p:sp>
        <p:nvSpPr>
          <p:cNvPr id="244" name="Google Shape;244;p13"/>
          <p:cNvSpPr txBox="1"/>
          <p:nvPr>
            <p:ph idx="7" type="subTitle"/>
          </p:nvPr>
        </p:nvSpPr>
        <p:spPr>
          <a:xfrm>
            <a:off x="2065440" y="3701176"/>
            <a:ext cx="2420700" cy="516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500"/>
              <a:buNone/>
              <a:defRPr sz="16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245" name="Google Shape;245;p13"/>
          <p:cNvSpPr txBox="1"/>
          <p:nvPr>
            <p:ph hasCustomPrompt="1" idx="8" type="title"/>
          </p:nvPr>
        </p:nvSpPr>
        <p:spPr>
          <a:xfrm>
            <a:off x="998654" y="3423300"/>
            <a:ext cx="930600" cy="63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5000">
                <a:solidFill>
                  <a:schemeClr val="accent2"/>
                </a:solidFill>
              </a:defRPr>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46" name="Google Shape;246;p13"/>
          <p:cNvSpPr txBox="1"/>
          <p:nvPr>
            <p:ph idx="9" type="subTitle"/>
          </p:nvPr>
        </p:nvSpPr>
        <p:spPr>
          <a:xfrm>
            <a:off x="5724642" y="3701176"/>
            <a:ext cx="2420700" cy="516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500"/>
              <a:buNone/>
              <a:defRPr sz="16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247" name="Google Shape;247;p13"/>
          <p:cNvSpPr txBox="1"/>
          <p:nvPr>
            <p:ph hasCustomPrompt="1" idx="13" type="title"/>
          </p:nvPr>
        </p:nvSpPr>
        <p:spPr>
          <a:xfrm>
            <a:off x="4660605" y="3423300"/>
            <a:ext cx="930600" cy="63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5000">
                <a:solidFill>
                  <a:schemeClr val="accent2"/>
                </a:solidFill>
              </a:defRPr>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48" name="Google Shape;248;p13"/>
          <p:cNvSpPr txBox="1"/>
          <p:nvPr>
            <p:ph idx="14" type="ctrTitle"/>
          </p:nvPr>
        </p:nvSpPr>
        <p:spPr>
          <a:xfrm>
            <a:off x="5724646" y="3236650"/>
            <a:ext cx="2420700" cy="465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700"/>
            </a:lvl1pPr>
            <a:lvl2pPr lvl="1" rtl="0">
              <a:spcBef>
                <a:spcPts val="0"/>
              </a:spcBef>
              <a:spcAft>
                <a:spcPts val="0"/>
              </a:spcAft>
              <a:buSzPts val="2500"/>
              <a:buFont typeface="Asap"/>
              <a:buNone/>
              <a:defRPr sz="2500">
                <a:latin typeface="Asap"/>
                <a:ea typeface="Asap"/>
                <a:cs typeface="Asap"/>
                <a:sym typeface="Asap"/>
              </a:defRPr>
            </a:lvl2pPr>
            <a:lvl3pPr lvl="2" rtl="0">
              <a:spcBef>
                <a:spcPts val="0"/>
              </a:spcBef>
              <a:spcAft>
                <a:spcPts val="0"/>
              </a:spcAft>
              <a:buSzPts val="2500"/>
              <a:buFont typeface="Asap"/>
              <a:buNone/>
              <a:defRPr sz="2500">
                <a:latin typeface="Asap"/>
                <a:ea typeface="Asap"/>
                <a:cs typeface="Asap"/>
                <a:sym typeface="Asap"/>
              </a:defRPr>
            </a:lvl3pPr>
            <a:lvl4pPr lvl="3" rtl="0">
              <a:spcBef>
                <a:spcPts val="0"/>
              </a:spcBef>
              <a:spcAft>
                <a:spcPts val="0"/>
              </a:spcAft>
              <a:buSzPts val="2500"/>
              <a:buFont typeface="Asap"/>
              <a:buNone/>
              <a:defRPr sz="2500">
                <a:latin typeface="Asap"/>
                <a:ea typeface="Asap"/>
                <a:cs typeface="Asap"/>
                <a:sym typeface="Asap"/>
              </a:defRPr>
            </a:lvl4pPr>
            <a:lvl5pPr lvl="4" rtl="0">
              <a:spcBef>
                <a:spcPts val="0"/>
              </a:spcBef>
              <a:spcAft>
                <a:spcPts val="0"/>
              </a:spcAft>
              <a:buSzPts val="2500"/>
              <a:buFont typeface="Asap"/>
              <a:buNone/>
              <a:defRPr sz="2500">
                <a:latin typeface="Asap"/>
                <a:ea typeface="Asap"/>
                <a:cs typeface="Asap"/>
                <a:sym typeface="Asap"/>
              </a:defRPr>
            </a:lvl5pPr>
            <a:lvl6pPr lvl="5" rtl="0">
              <a:spcBef>
                <a:spcPts val="0"/>
              </a:spcBef>
              <a:spcAft>
                <a:spcPts val="0"/>
              </a:spcAft>
              <a:buSzPts val="2500"/>
              <a:buFont typeface="Asap"/>
              <a:buNone/>
              <a:defRPr sz="2500">
                <a:latin typeface="Asap"/>
                <a:ea typeface="Asap"/>
                <a:cs typeface="Asap"/>
                <a:sym typeface="Asap"/>
              </a:defRPr>
            </a:lvl6pPr>
            <a:lvl7pPr lvl="6" rtl="0">
              <a:spcBef>
                <a:spcPts val="0"/>
              </a:spcBef>
              <a:spcAft>
                <a:spcPts val="0"/>
              </a:spcAft>
              <a:buSzPts val="2500"/>
              <a:buFont typeface="Asap"/>
              <a:buNone/>
              <a:defRPr sz="2500">
                <a:latin typeface="Asap"/>
                <a:ea typeface="Asap"/>
                <a:cs typeface="Asap"/>
                <a:sym typeface="Asap"/>
              </a:defRPr>
            </a:lvl7pPr>
            <a:lvl8pPr lvl="7" rtl="0">
              <a:spcBef>
                <a:spcPts val="0"/>
              </a:spcBef>
              <a:spcAft>
                <a:spcPts val="0"/>
              </a:spcAft>
              <a:buSzPts val="2500"/>
              <a:buFont typeface="Asap"/>
              <a:buNone/>
              <a:defRPr sz="2500">
                <a:latin typeface="Asap"/>
                <a:ea typeface="Asap"/>
                <a:cs typeface="Asap"/>
                <a:sym typeface="Asap"/>
              </a:defRPr>
            </a:lvl8pPr>
            <a:lvl9pPr lvl="8" rtl="0">
              <a:spcBef>
                <a:spcPts val="0"/>
              </a:spcBef>
              <a:spcAft>
                <a:spcPts val="0"/>
              </a:spcAft>
              <a:buSzPts val="2500"/>
              <a:buFont typeface="Asap"/>
              <a:buNone/>
              <a:defRPr sz="2500">
                <a:latin typeface="Asap"/>
                <a:ea typeface="Asap"/>
                <a:cs typeface="Asap"/>
                <a:sym typeface="Asap"/>
              </a:defRPr>
            </a:lvl9pPr>
          </a:lstStyle>
          <a:p/>
        </p:txBody>
      </p:sp>
      <p:sp>
        <p:nvSpPr>
          <p:cNvPr id="249" name="Google Shape;249;p13"/>
          <p:cNvSpPr txBox="1"/>
          <p:nvPr>
            <p:ph idx="15"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250" name="Shape 250"/>
        <p:cNvGrpSpPr/>
        <p:nvPr/>
      </p:nvGrpSpPr>
      <p:grpSpPr>
        <a:xfrm>
          <a:off x="0" y="0"/>
          <a:ext cx="0" cy="0"/>
          <a:chOff x="0" y="0"/>
          <a:chExt cx="0" cy="0"/>
        </a:xfrm>
      </p:grpSpPr>
      <p:grpSp>
        <p:nvGrpSpPr>
          <p:cNvPr id="251" name="Google Shape;251;p14"/>
          <p:cNvGrpSpPr/>
          <p:nvPr/>
        </p:nvGrpSpPr>
        <p:grpSpPr>
          <a:xfrm flipH="1" rot="5400000">
            <a:off x="-1485654" y="-435862"/>
            <a:ext cx="5384713" cy="3842138"/>
            <a:chOff x="4019526" y="1758651"/>
            <a:chExt cx="5384713" cy="3842138"/>
          </a:xfrm>
        </p:grpSpPr>
        <p:sp>
          <p:nvSpPr>
            <p:cNvPr id="252" name="Google Shape;252;p14"/>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14"/>
          <p:cNvSpPr/>
          <p:nvPr/>
        </p:nvSpPr>
        <p:spPr>
          <a:xfrm flipH="1" rot="5400000">
            <a:off x="-4184657" y="-186863"/>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flipH="1" rot="5400000">
            <a:off x="-3584907" y="-906863"/>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flipH="1" rot="-5400000">
            <a:off x="3160187" y="123083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flipH="1" rot="-5400000">
            <a:off x="3843136" y="141254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 name="Google Shape;258;p14"/>
          <p:cNvGrpSpPr/>
          <p:nvPr/>
        </p:nvGrpSpPr>
        <p:grpSpPr>
          <a:xfrm flipH="1">
            <a:off x="5934656" y="4490166"/>
            <a:ext cx="2319973" cy="538416"/>
            <a:chOff x="5958575" y="4307050"/>
            <a:chExt cx="1147025" cy="266200"/>
          </a:xfrm>
        </p:grpSpPr>
        <p:sp>
          <p:nvSpPr>
            <p:cNvPr id="259" name="Google Shape;259;p14"/>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 name="Google Shape;261;p14"/>
          <p:cNvSpPr txBox="1"/>
          <p:nvPr>
            <p:ph hasCustomPrompt="1" type="title"/>
          </p:nvPr>
        </p:nvSpPr>
        <p:spPr>
          <a:xfrm flipH="1">
            <a:off x="3742838" y="53348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2" name="Google Shape;262;p14"/>
          <p:cNvSpPr txBox="1"/>
          <p:nvPr>
            <p:ph idx="1" type="subTitle"/>
          </p:nvPr>
        </p:nvSpPr>
        <p:spPr>
          <a:xfrm flipH="1">
            <a:off x="3742838" y="1245231"/>
            <a:ext cx="4696800" cy="4545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3" name="Google Shape;263;p14"/>
          <p:cNvSpPr txBox="1"/>
          <p:nvPr>
            <p:ph hasCustomPrompt="1" idx="2" type="title"/>
          </p:nvPr>
        </p:nvSpPr>
        <p:spPr>
          <a:xfrm flipH="1">
            <a:off x="2218838" y="1983587"/>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4" name="Google Shape;264;p14"/>
          <p:cNvSpPr txBox="1"/>
          <p:nvPr>
            <p:ph idx="3" type="subTitle"/>
          </p:nvPr>
        </p:nvSpPr>
        <p:spPr>
          <a:xfrm flipH="1">
            <a:off x="2218838" y="2698554"/>
            <a:ext cx="4696800" cy="4545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5" name="Google Shape;265;p14"/>
          <p:cNvSpPr txBox="1"/>
          <p:nvPr>
            <p:ph hasCustomPrompt="1" idx="4" type="title"/>
          </p:nvPr>
        </p:nvSpPr>
        <p:spPr>
          <a:xfrm flipH="1">
            <a:off x="704363" y="343733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6" name="Google Shape;266;p14"/>
          <p:cNvSpPr txBox="1"/>
          <p:nvPr>
            <p:ph idx="5" type="subTitle"/>
          </p:nvPr>
        </p:nvSpPr>
        <p:spPr>
          <a:xfrm flipH="1">
            <a:off x="704363" y="4155520"/>
            <a:ext cx="4696800" cy="4545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_1">
    <p:spTree>
      <p:nvGrpSpPr>
        <p:cNvPr id="267" name="Shape 267"/>
        <p:cNvGrpSpPr/>
        <p:nvPr/>
      </p:nvGrpSpPr>
      <p:grpSpPr>
        <a:xfrm>
          <a:off x="0" y="0"/>
          <a:ext cx="0" cy="0"/>
          <a:chOff x="0" y="0"/>
          <a:chExt cx="0" cy="0"/>
        </a:xfrm>
      </p:grpSpPr>
      <p:grpSp>
        <p:nvGrpSpPr>
          <p:cNvPr id="268" name="Google Shape;268;p15"/>
          <p:cNvGrpSpPr/>
          <p:nvPr/>
        </p:nvGrpSpPr>
        <p:grpSpPr>
          <a:xfrm flipH="1" rot="-5400000">
            <a:off x="2477987" y="1524033"/>
            <a:ext cx="4188021" cy="9458521"/>
            <a:chOff x="3443900" y="354231"/>
            <a:chExt cx="3928725" cy="4955218"/>
          </a:xfrm>
        </p:grpSpPr>
        <p:sp>
          <p:nvSpPr>
            <p:cNvPr id="269" name="Google Shape;269;p15"/>
            <p:cNvSpPr/>
            <p:nvPr/>
          </p:nvSpPr>
          <p:spPr>
            <a:xfrm>
              <a:off x="3443900" y="434075"/>
              <a:ext cx="3928725" cy="4824475"/>
            </a:xfrm>
            <a:custGeom>
              <a:rect b="b" l="l" r="r" t="t"/>
              <a:pathLst>
                <a:path extrusionOk="0" h="192979" w="157149">
                  <a:moveTo>
                    <a:pt x="10771" y="0"/>
                  </a:moveTo>
                  <a:cubicBezTo>
                    <a:pt x="9197" y="5092"/>
                    <a:pt x="9999" y="11110"/>
                    <a:pt x="12005" y="16202"/>
                  </a:cubicBezTo>
                  <a:cubicBezTo>
                    <a:pt x="14814" y="23332"/>
                    <a:pt x="19474" y="29596"/>
                    <a:pt x="22128" y="36756"/>
                  </a:cubicBezTo>
                  <a:cubicBezTo>
                    <a:pt x="25183" y="45151"/>
                    <a:pt x="25338" y="54317"/>
                    <a:pt x="22529" y="62804"/>
                  </a:cubicBezTo>
                  <a:cubicBezTo>
                    <a:pt x="21819" y="64933"/>
                    <a:pt x="20894" y="67032"/>
                    <a:pt x="20832" y="69254"/>
                  </a:cubicBezTo>
                  <a:cubicBezTo>
                    <a:pt x="20739" y="73575"/>
                    <a:pt x="23702" y="77278"/>
                    <a:pt x="26294" y="80735"/>
                  </a:cubicBezTo>
                  <a:cubicBezTo>
                    <a:pt x="29689" y="85333"/>
                    <a:pt x="32652" y="90302"/>
                    <a:pt x="34349" y="95795"/>
                  </a:cubicBezTo>
                  <a:cubicBezTo>
                    <a:pt x="38145" y="108078"/>
                    <a:pt x="34905" y="121164"/>
                    <a:pt x="29597" y="132428"/>
                  </a:cubicBezTo>
                  <a:cubicBezTo>
                    <a:pt x="23270" y="145822"/>
                    <a:pt x="9135" y="153414"/>
                    <a:pt x="3302" y="167302"/>
                  </a:cubicBezTo>
                  <a:cubicBezTo>
                    <a:pt x="895" y="173042"/>
                    <a:pt x="0" y="179585"/>
                    <a:pt x="1913" y="185510"/>
                  </a:cubicBezTo>
                  <a:cubicBezTo>
                    <a:pt x="2808" y="188288"/>
                    <a:pt x="4321" y="190819"/>
                    <a:pt x="6265" y="192979"/>
                  </a:cubicBezTo>
                  <a:lnTo>
                    <a:pt x="157149" y="192979"/>
                  </a:lnTo>
                  <a:lnTo>
                    <a:pt x="157149" y="0"/>
                  </a:ln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3443900" y="434075"/>
              <a:ext cx="3928725" cy="4824475"/>
            </a:xfrm>
            <a:custGeom>
              <a:rect b="b" l="l" r="r" t="t"/>
              <a:pathLst>
                <a:path extrusionOk="0" h="192979" w="157149">
                  <a:moveTo>
                    <a:pt x="136564" y="0"/>
                  </a:moveTo>
                  <a:cubicBezTo>
                    <a:pt x="132891" y="5123"/>
                    <a:pt x="133786" y="13085"/>
                    <a:pt x="136811" y="19011"/>
                  </a:cubicBezTo>
                  <a:cubicBezTo>
                    <a:pt x="140267" y="25893"/>
                    <a:pt x="145915" y="31664"/>
                    <a:pt x="148600" y="38886"/>
                  </a:cubicBezTo>
                  <a:cubicBezTo>
                    <a:pt x="150637" y="44410"/>
                    <a:pt x="150822" y="50397"/>
                    <a:pt x="149155" y="56014"/>
                  </a:cubicBezTo>
                  <a:cubicBezTo>
                    <a:pt x="148353" y="58699"/>
                    <a:pt x="146903" y="61137"/>
                    <a:pt x="144897" y="63082"/>
                  </a:cubicBezTo>
                  <a:cubicBezTo>
                    <a:pt x="142798" y="65088"/>
                    <a:pt x="139959" y="66229"/>
                    <a:pt x="137922" y="68266"/>
                  </a:cubicBezTo>
                  <a:cubicBezTo>
                    <a:pt x="136132" y="70149"/>
                    <a:pt x="135484" y="72865"/>
                    <a:pt x="136255" y="75334"/>
                  </a:cubicBezTo>
                  <a:cubicBezTo>
                    <a:pt x="137181" y="78142"/>
                    <a:pt x="139465" y="80611"/>
                    <a:pt x="140761" y="83296"/>
                  </a:cubicBezTo>
                  <a:cubicBezTo>
                    <a:pt x="143662" y="89222"/>
                    <a:pt x="145236" y="95733"/>
                    <a:pt x="146378" y="102184"/>
                  </a:cubicBezTo>
                  <a:cubicBezTo>
                    <a:pt x="148415" y="113510"/>
                    <a:pt x="148600" y="125855"/>
                    <a:pt x="144187" y="136594"/>
                  </a:cubicBezTo>
                  <a:cubicBezTo>
                    <a:pt x="140206" y="146347"/>
                    <a:pt x="133478" y="154710"/>
                    <a:pt x="124805" y="160667"/>
                  </a:cubicBezTo>
                  <a:cubicBezTo>
                    <a:pt x="115461" y="167014"/>
                    <a:pt x="99618" y="170173"/>
                    <a:pt x="84433" y="170173"/>
                  </a:cubicBezTo>
                  <a:cubicBezTo>
                    <a:pt x="73188" y="170173"/>
                    <a:pt x="62303" y="168441"/>
                    <a:pt x="54687" y="164987"/>
                  </a:cubicBezTo>
                  <a:cubicBezTo>
                    <a:pt x="48391" y="162117"/>
                    <a:pt x="42559" y="158167"/>
                    <a:pt x="36016" y="155914"/>
                  </a:cubicBezTo>
                  <a:cubicBezTo>
                    <a:pt x="31830" y="154465"/>
                    <a:pt x="27451" y="153789"/>
                    <a:pt x="23054" y="153789"/>
                  </a:cubicBezTo>
                  <a:cubicBezTo>
                    <a:pt x="19022" y="153789"/>
                    <a:pt x="14975" y="154357"/>
                    <a:pt x="11049" y="155420"/>
                  </a:cubicBezTo>
                  <a:cubicBezTo>
                    <a:pt x="7962" y="159000"/>
                    <a:pt x="5216" y="162827"/>
                    <a:pt x="3333" y="167302"/>
                  </a:cubicBezTo>
                  <a:cubicBezTo>
                    <a:pt x="895" y="173042"/>
                    <a:pt x="0" y="179616"/>
                    <a:pt x="1913" y="185541"/>
                  </a:cubicBezTo>
                  <a:cubicBezTo>
                    <a:pt x="2839" y="188288"/>
                    <a:pt x="4321" y="190819"/>
                    <a:pt x="6265" y="192979"/>
                  </a:cubicBezTo>
                  <a:lnTo>
                    <a:pt x="157149" y="192979"/>
                  </a:lnTo>
                  <a:lnTo>
                    <a:pt x="157149" y="0"/>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4294900" y="434075"/>
              <a:ext cx="3077725" cy="4825250"/>
            </a:xfrm>
            <a:custGeom>
              <a:rect b="b" l="l" r="r" t="t"/>
              <a:pathLst>
                <a:path extrusionOk="0" h="193010" w="123109">
                  <a:moveTo>
                    <a:pt x="1297" y="0"/>
                  </a:moveTo>
                  <a:cubicBezTo>
                    <a:pt x="186" y="3580"/>
                    <a:pt x="1" y="7376"/>
                    <a:pt x="741" y="11049"/>
                  </a:cubicBezTo>
                  <a:cubicBezTo>
                    <a:pt x="3087" y="22066"/>
                    <a:pt x="13240" y="30924"/>
                    <a:pt x="24968" y="34380"/>
                  </a:cubicBezTo>
                  <a:cubicBezTo>
                    <a:pt x="35615" y="37528"/>
                    <a:pt x="48083" y="37003"/>
                    <a:pt x="56725" y="43546"/>
                  </a:cubicBezTo>
                  <a:cubicBezTo>
                    <a:pt x="63237" y="48484"/>
                    <a:pt x="66045" y="56847"/>
                    <a:pt x="64687" y="64470"/>
                  </a:cubicBezTo>
                  <a:cubicBezTo>
                    <a:pt x="63329" y="72124"/>
                    <a:pt x="58144" y="78945"/>
                    <a:pt x="51355" y="83574"/>
                  </a:cubicBezTo>
                  <a:cubicBezTo>
                    <a:pt x="46293" y="86999"/>
                    <a:pt x="40461" y="89314"/>
                    <a:pt x="35183" y="92462"/>
                  </a:cubicBezTo>
                  <a:cubicBezTo>
                    <a:pt x="29906" y="95610"/>
                    <a:pt x="24999" y="99931"/>
                    <a:pt x="23487" y="105486"/>
                  </a:cubicBezTo>
                  <a:cubicBezTo>
                    <a:pt x="22869" y="107553"/>
                    <a:pt x="22869" y="109745"/>
                    <a:pt x="23548" y="111782"/>
                  </a:cubicBezTo>
                  <a:cubicBezTo>
                    <a:pt x="25523" y="117614"/>
                    <a:pt x="32807" y="120145"/>
                    <a:pt x="38979" y="122491"/>
                  </a:cubicBezTo>
                  <a:cubicBezTo>
                    <a:pt x="45182" y="124805"/>
                    <a:pt x="52096" y="129002"/>
                    <a:pt x="51694" y="135113"/>
                  </a:cubicBezTo>
                  <a:cubicBezTo>
                    <a:pt x="51262" y="141687"/>
                    <a:pt x="42991" y="144865"/>
                    <a:pt x="36479" y="147736"/>
                  </a:cubicBezTo>
                  <a:cubicBezTo>
                    <a:pt x="26974" y="151964"/>
                    <a:pt x="18672" y="158661"/>
                    <a:pt x="13611" y="167148"/>
                  </a:cubicBezTo>
                  <a:cubicBezTo>
                    <a:pt x="8951" y="174956"/>
                    <a:pt x="7222" y="184307"/>
                    <a:pt x="9321" y="193010"/>
                  </a:cubicBezTo>
                  <a:lnTo>
                    <a:pt x="123109" y="193010"/>
                  </a:lnTo>
                  <a:lnTo>
                    <a:pt x="123109"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3478378" y="354231"/>
              <a:ext cx="1127363" cy="4955218"/>
            </a:xfrm>
            <a:custGeom>
              <a:rect b="b" l="l" r="r" t="t"/>
              <a:pathLst>
                <a:path extrusionOk="0" h="192979" w="40677">
                  <a:moveTo>
                    <a:pt x="15247" y="0"/>
                  </a:moveTo>
                  <a:cubicBezTo>
                    <a:pt x="12716" y="4166"/>
                    <a:pt x="11574" y="9043"/>
                    <a:pt x="12006" y="13888"/>
                  </a:cubicBezTo>
                  <a:cubicBezTo>
                    <a:pt x="12623" y="20307"/>
                    <a:pt x="15926" y="26017"/>
                    <a:pt x="19104" y="31541"/>
                  </a:cubicBezTo>
                  <a:cubicBezTo>
                    <a:pt x="19969" y="33053"/>
                    <a:pt x="20864" y="34596"/>
                    <a:pt x="21697" y="36139"/>
                  </a:cubicBezTo>
                  <a:cubicBezTo>
                    <a:pt x="25092" y="42497"/>
                    <a:pt x="28301" y="51632"/>
                    <a:pt x="24227" y="58915"/>
                  </a:cubicBezTo>
                  <a:cubicBezTo>
                    <a:pt x="23857" y="59625"/>
                    <a:pt x="23363" y="60304"/>
                    <a:pt x="22900" y="61014"/>
                  </a:cubicBezTo>
                  <a:cubicBezTo>
                    <a:pt x="22036" y="62156"/>
                    <a:pt x="21357" y="63390"/>
                    <a:pt x="20802" y="64717"/>
                  </a:cubicBezTo>
                  <a:cubicBezTo>
                    <a:pt x="18796" y="70149"/>
                    <a:pt x="22221" y="75642"/>
                    <a:pt x="25863" y="80796"/>
                  </a:cubicBezTo>
                  <a:cubicBezTo>
                    <a:pt x="32807" y="90579"/>
                    <a:pt x="39905" y="102369"/>
                    <a:pt x="39813" y="115423"/>
                  </a:cubicBezTo>
                  <a:cubicBezTo>
                    <a:pt x="39751" y="122892"/>
                    <a:pt x="37313" y="130638"/>
                    <a:pt x="32591" y="138446"/>
                  </a:cubicBezTo>
                  <a:cubicBezTo>
                    <a:pt x="28826" y="144680"/>
                    <a:pt x="24937" y="149124"/>
                    <a:pt x="19567" y="153322"/>
                  </a:cubicBezTo>
                  <a:cubicBezTo>
                    <a:pt x="18765" y="153970"/>
                    <a:pt x="17932" y="154587"/>
                    <a:pt x="17098" y="155235"/>
                  </a:cubicBezTo>
                  <a:cubicBezTo>
                    <a:pt x="12469" y="158784"/>
                    <a:pt x="7686" y="162457"/>
                    <a:pt x="4322" y="167395"/>
                  </a:cubicBezTo>
                  <a:cubicBezTo>
                    <a:pt x="1" y="173752"/>
                    <a:pt x="958" y="181190"/>
                    <a:pt x="6914" y="187331"/>
                  </a:cubicBezTo>
                  <a:cubicBezTo>
                    <a:pt x="8951" y="189399"/>
                    <a:pt x="11142" y="191282"/>
                    <a:pt x="13488" y="192979"/>
                  </a:cubicBezTo>
                  <a:lnTo>
                    <a:pt x="14815" y="192979"/>
                  </a:lnTo>
                  <a:cubicBezTo>
                    <a:pt x="12160" y="191158"/>
                    <a:pt x="9722" y="189090"/>
                    <a:pt x="7500" y="186776"/>
                  </a:cubicBezTo>
                  <a:cubicBezTo>
                    <a:pt x="1791" y="180943"/>
                    <a:pt x="865" y="173845"/>
                    <a:pt x="4939" y="167827"/>
                  </a:cubicBezTo>
                  <a:cubicBezTo>
                    <a:pt x="8241" y="162981"/>
                    <a:pt x="12994" y="159340"/>
                    <a:pt x="17561" y="155821"/>
                  </a:cubicBezTo>
                  <a:cubicBezTo>
                    <a:pt x="18395" y="155204"/>
                    <a:pt x="19228" y="154556"/>
                    <a:pt x="20030" y="153908"/>
                  </a:cubicBezTo>
                  <a:cubicBezTo>
                    <a:pt x="25493" y="149649"/>
                    <a:pt x="29443" y="145143"/>
                    <a:pt x="33270" y="138847"/>
                  </a:cubicBezTo>
                  <a:cubicBezTo>
                    <a:pt x="38054" y="130916"/>
                    <a:pt x="40523" y="123046"/>
                    <a:pt x="40584" y="115454"/>
                  </a:cubicBezTo>
                  <a:cubicBezTo>
                    <a:pt x="40677" y="102153"/>
                    <a:pt x="33517" y="90240"/>
                    <a:pt x="26511" y="80333"/>
                  </a:cubicBezTo>
                  <a:cubicBezTo>
                    <a:pt x="22962" y="75365"/>
                    <a:pt x="19660" y="70056"/>
                    <a:pt x="21512" y="64964"/>
                  </a:cubicBezTo>
                  <a:cubicBezTo>
                    <a:pt x="22036" y="63730"/>
                    <a:pt x="22715" y="62526"/>
                    <a:pt x="23549" y="61415"/>
                  </a:cubicBezTo>
                  <a:cubicBezTo>
                    <a:pt x="24011" y="60736"/>
                    <a:pt x="24474" y="60026"/>
                    <a:pt x="24906" y="59286"/>
                  </a:cubicBezTo>
                  <a:cubicBezTo>
                    <a:pt x="29135" y="51694"/>
                    <a:pt x="25863" y="42312"/>
                    <a:pt x="22376" y="35769"/>
                  </a:cubicBezTo>
                  <a:cubicBezTo>
                    <a:pt x="21542" y="34226"/>
                    <a:pt x="20647" y="32652"/>
                    <a:pt x="19783" y="31140"/>
                  </a:cubicBezTo>
                  <a:cubicBezTo>
                    <a:pt x="16635" y="25708"/>
                    <a:pt x="13395" y="20060"/>
                    <a:pt x="12778" y="13826"/>
                  </a:cubicBezTo>
                  <a:cubicBezTo>
                    <a:pt x="12284" y="9012"/>
                    <a:pt x="13642" y="4105"/>
                    <a:pt x="16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15"/>
          <p:cNvSpPr/>
          <p:nvPr/>
        </p:nvSpPr>
        <p:spPr>
          <a:xfrm flipH="1" rot="5400000">
            <a:off x="-871523" y="-2780256"/>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flipH="1" rot="7893997">
            <a:off x="-4184534" y="-338985"/>
            <a:ext cx="9327439" cy="2350142"/>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flipH="1" rot="7577561">
            <a:off x="-3584836" y="-1135467"/>
            <a:ext cx="9334962" cy="3251992"/>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15"/>
          <p:cNvGrpSpPr/>
          <p:nvPr/>
        </p:nvGrpSpPr>
        <p:grpSpPr>
          <a:xfrm flipH="1" rot="4890194">
            <a:off x="8615281" y="533263"/>
            <a:ext cx="1167948" cy="1370009"/>
            <a:chOff x="3109325" y="1544275"/>
            <a:chExt cx="892750" cy="1047200"/>
          </a:xfrm>
        </p:grpSpPr>
        <p:sp>
          <p:nvSpPr>
            <p:cNvPr id="277" name="Google Shape;277;p15"/>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15"/>
          <p:cNvGrpSpPr/>
          <p:nvPr/>
        </p:nvGrpSpPr>
        <p:grpSpPr>
          <a:xfrm>
            <a:off x="6760863" y="77604"/>
            <a:ext cx="1683958" cy="461892"/>
            <a:chOff x="433300" y="1643800"/>
            <a:chExt cx="682400" cy="187175"/>
          </a:xfrm>
        </p:grpSpPr>
        <p:sp>
          <p:nvSpPr>
            <p:cNvPr id="285" name="Google Shape;285;p15"/>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15"/>
          <p:cNvGrpSpPr/>
          <p:nvPr/>
        </p:nvGrpSpPr>
        <p:grpSpPr>
          <a:xfrm>
            <a:off x="15281" y="2955905"/>
            <a:ext cx="775397" cy="1189735"/>
            <a:chOff x="4720975" y="2774150"/>
            <a:chExt cx="592675" cy="909375"/>
          </a:xfrm>
        </p:grpSpPr>
        <p:sp>
          <p:nvSpPr>
            <p:cNvPr id="288" name="Google Shape;288;p15"/>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15"/>
          <p:cNvGrpSpPr/>
          <p:nvPr/>
        </p:nvGrpSpPr>
        <p:grpSpPr>
          <a:xfrm rot="-3043763">
            <a:off x="8476481" y="4332600"/>
            <a:ext cx="800255" cy="1504453"/>
            <a:chOff x="6514100" y="3024300"/>
            <a:chExt cx="611700" cy="1149975"/>
          </a:xfrm>
        </p:grpSpPr>
        <p:sp>
          <p:nvSpPr>
            <p:cNvPr id="295" name="Google Shape;295;p15"/>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15"/>
          <p:cNvGrpSpPr/>
          <p:nvPr/>
        </p:nvGrpSpPr>
        <p:grpSpPr>
          <a:xfrm rot="3059072">
            <a:off x="215590" y="224043"/>
            <a:ext cx="375083" cy="630819"/>
            <a:chOff x="1901125" y="4210800"/>
            <a:chExt cx="286700" cy="482175"/>
          </a:xfrm>
        </p:grpSpPr>
        <p:sp>
          <p:nvSpPr>
            <p:cNvPr id="303" name="Google Shape;303;p15"/>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 name="Google Shape;306;p15"/>
          <p:cNvSpPr txBox="1"/>
          <p:nvPr>
            <p:ph type="title"/>
          </p:nvPr>
        </p:nvSpPr>
        <p:spPr>
          <a:xfrm>
            <a:off x="2480731" y="1503950"/>
            <a:ext cx="1978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7" name="Google Shape;307;p15"/>
          <p:cNvSpPr txBox="1"/>
          <p:nvPr>
            <p:ph idx="1" type="subTitle"/>
          </p:nvPr>
        </p:nvSpPr>
        <p:spPr>
          <a:xfrm>
            <a:off x="2480731" y="2033325"/>
            <a:ext cx="1978200" cy="665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8" name="Google Shape;308;p15"/>
          <p:cNvSpPr txBox="1"/>
          <p:nvPr>
            <p:ph idx="2" type="title"/>
          </p:nvPr>
        </p:nvSpPr>
        <p:spPr>
          <a:xfrm flipH="1">
            <a:off x="4685069" y="3104150"/>
            <a:ext cx="19782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9" name="Google Shape;309;p15"/>
          <p:cNvSpPr txBox="1"/>
          <p:nvPr>
            <p:ph idx="3" type="subTitle"/>
          </p:nvPr>
        </p:nvSpPr>
        <p:spPr>
          <a:xfrm flipH="1">
            <a:off x="4685069" y="3633525"/>
            <a:ext cx="1978200" cy="665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0" name="Google Shape;310;p15"/>
          <p:cNvSpPr txBox="1"/>
          <p:nvPr>
            <p:ph hasCustomPrompt="1" idx="4" type="title"/>
          </p:nvPr>
        </p:nvSpPr>
        <p:spPr>
          <a:xfrm>
            <a:off x="1103025" y="1994249"/>
            <a:ext cx="1280100" cy="3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7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1" name="Google Shape;311;p15"/>
          <p:cNvSpPr txBox="1"/>
          <p:nvPr>
            <p:ph hasCustomPrompt="1" idx="5" type="title"/>
          </p:nvPr>
        </p:nvSpPr>
        <p:spPr>
          <a:xfrm flipH="1">
            <a:off x="6760875" y="3613049"/>
            <a:ext cx="1280100" cy="37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7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2" name="Google Shape;312;p15"/>
          <p:cNvSpPr txBox="1"/>
          <p:nvPr>
            <p:ph idx="6" type="title"/>
          </p:nvPr>
        </p:nvSpPr>
        <p:spPr>
          <a:xfrm>
            <a:off x="2480731" y="3104150"/>
            <a:ext cx="1978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3" name="Google Shape;313;p15"/>
          <p:cNvSpPr txBox="1"/>
          <p:nvPr>
            <p:ph idx="7" type="subTitle"/>
          </p:nvPr>
        </p:nvSpPr>
        <p:spPr>
          <a:xfrm>
            <a:off x="2480731" y="3633525"/>
            <a:ext cx="1978200" cy="665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4" name="Google Shape;314;p15"/>
          <p:cNvSpPr txBox="1"/>
          <p:nvPr>
            <p:ph idx="8" type="title"/>
          </p:nvPr>
        </p:nvSpPr>
        <p:spPr>
          <a:xfrm flipH="1">
            <a:off x="4685069" y="1503950"/>
            <a:ext cx="19782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5" name="Google Shape;315;p15"/>
          <p:cNvSpPr txBox="1"/>
          <p:nvPr>
            <p:ph idx="9" type="subTitle"/>
          </p:nvPr>
        </p:nvSpPr>
        <p:spPr>
          <a:xfrm flipH="1">
            <a:off x="4685069" y="2033325"/>
            <a:ext cx="1978200" cy="665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6" name="Google Shape;316;p15"/>
          <p:cNvSpPr txBox="1"/>
          <p:nvPr>
            <p:ph hasCustomPrompt="1" idx="13" type="title"/>
          </p:nvPr>
        </p:nvSpPr>
        <p:spPr>
          <a:xfrm>
            <a:off x="6760875" y="1994249"/>
            <a:ext cx="1280100" cy="3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7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7" name="Google Shape;317;p15"/>
          <p:cNvSpPr txBox="1"/>
          <p:nvPr>
            <p:ph hasCustomPrompt="1" idx="14" type="title"/>
          </p:nvPr>
        </p:nvSpPr>
        <p:spPr>
          <a:xfrm>
            <a:off x="1103025" y="3613499"/>
            <a:ext cx="1280100" cy="3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7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8" name="Google Shape;318;p15"/>
          <p:cNvSpPr txBox="1"/>
          <p:nvPr>
            <p:ph idx="15"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5">
    <p:bg>
      <p:bgPr>
        <a:solidFill>
          <a:schemeClr val="dk2"/>
        </a:solidFill>
      </p:bgPr>
    </p:bg>
    <p:spTree>
      <p:nvGrpSpPr>
        <p:cNvPr id="319" name="Shape 319"/>
        <p:cNvGrpSpPr/>
        <p:nvPr/>
      </p:nvGrpSpPr>
      <p:grpSpPr>
        <a:xfrm>
          <a:off x="0" y="0"/>
          <a:ext cx="0" cy="0"/>
          <a:chOff x="0" y="0"/>
          <a:chExt cx="0" cy="0"/>
        </a:xfrm>
      </p:grpSpPr>
      <p:grpSp>
        <p:nvGrpSpPr>
          <p:cNvPr id="320" name="Google Shape;320;p16"/>
          <p:cNvGrpSpPr/>
          <p:nvPr/>
        </p:nvGrpSpPr>
        <p:grpSpPr>
          <a:xfrm>
            <a:off x="5503680" y="19"/>
            <a:ext cx="4188021" cy="5143717"/>
            <a:chOff x="3443900" y="434075"/>
            <a:chExt cx="3928725" cy="4825250"/>
          </a:xfrm>
        </p:grpSpPr>
        <p:sp>
          <p:nvSpPr>
            <p:cNvPr id="321" name="Google Shape;321;p16"/>
            <p:cNvSpPr/>
            <p:nvPr/>
          </p:nvSpPr>
          <p:spPr>
            <a:xfrm>
              <a:off x="3443900" y="434075"/>
              <a:ext cx="3928725" cy="4824475"/>
            </a:xfrm>
            <a:custGeom>
              <a:rect b="b" l="l" r="r" t="t"/>
              <a:pathLst>
                <a:path extrusionOk="0" h="192979" w="157149">
                  <a:moveTo>
                    <a:pt x="10771" y="0"/>
                  </a:moveTo>
                  <a:cubicBezTo>
                    <a:pt x="9197" y="5092"/>
                    <a:pt x="9999" y="11110"/>
                    <a:pt x="12005" y="16202"/>
                  </a:cubicBezTo>
                  <a:cubicBezTo>
                    <a:pt x="14814" y="23332"/>
                    <a:pt x="19474" y="29596"/>
                    <a:pt x="22128" y="36756"/>
                  </a:cubicBezTo>
                  <a:cubicBezTo>
                    <a:pt x="25183" y="45151"/>
                    <a:pt x="25338" y="54317"/>
                    <a:pt x="22529" y="62804"/>
                  </a:cubicBezTo>
                  <a:cubicBezTo>
                    <a:pt x="21819" y="64933"/>
                    <a:pt x="20894" y="67032"/>
                    <a:pt x="20832" y="69254"/>
                  </a:cubicBezTo>
                  <a:cubicBezTo>
                    <a:pt x="20739" y="73575"/>
                    <a:pt x="23702" y="77278"/>
                    <a:pt x="26294" y="80735"/>
                  </a:cubicBezTo>
                  <a:cubicBezTo>
                    <a:pt x="29689" y="85333"/>
                    <a:pt x="32652" y="90302"/>
                    <a:pt x="34349" y="95795"/>
                  </a:cubicBezTo>
                  <a:cubicBezTo>
                    <a:pt x="38145" y="108078"/>
                    <a:pt x="34905" y="121164"/>
                    <a:pt x="29597" y="132428"/>
                  </a:cubicBezTo>
                  <a:cubicBezTo>
                    <a:pt x="23270" y="145822"/>
                    <a:pt x="9135" y="153414"/>
                    <a:pt x="3302" y="167302"/>
                  </a:cubicBezTo>
                  <a:cubicBezTo>
                    <a:pt x="895" y="173042"/>
                    <a:pt x="0" y="179585"/>
                    <a:pt x="1913" y="185510"/>
                  </a:cubicBezTo>
                  <a:cubicBezTo>
                    <a:pt x="2808" y="188288"/>
                    <a:pt x="4321" y="190819"/>
                    <a:pt x="6265" y="192979"/>
                  </a:cubicBezTo>
                  <a:lnTo>
                    <a:pt x="157149" y="192979"/>
                  </a:lnTo>
                  <a:lnTo>
                    <a:pt x="157149" y="0"/>
                  </a:ln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6"/>
            <p:cNvSpPr/>
            <p:nvPr/>
          </p:nvSpPr>
          <p:spPr>
            <a:xfrm>
              <a:off x="3443900" y="434075"/>
              <a:ext cx="3928725" cy="4824475"/>
            </a:xfrm>
            <a:custGeom>
              <a:rect b="b" l="l" r="r" t="t"/>
              <a:pathLst>
                <a:path extrusionOk="0" h="192979" w="157149">
                  <a:moveTo>
                    <a:pt x="136564" y="0"/>
                  </a:moveTo>
                  <a:cubicBezTo>
                    <a:pt x="132891" y="5123"/>
                    <a:pt x="133786" y="13085"/>
                    <a:pt x="136811" y="19011"/>
                  </a:cubicBezTo>
                  <a:cubicBezTo>
                    <a:pt x="140267" y="25893"/>
                    <a:pt x="145915" y="31664"/>
                    <a:pt x="148600" y="38886"/>
                  </a:cubicBezTo>
                  <a:cubicBezTo>
                    <a:pt x="150637" y="44410"/>
                    <a:pt x="150822" y="50397"/>
                    <a:pt x="149155" y="56014"/>
                  </a:cubicBezTo>
                  <a:cubicBezTo>
                    <a:pt x="148353" y="58699"/>
                    <a:pt x="146903" y="61137"/>
                    <a:pt x="144897" y="63082"/>
                  </a:cubicBezTo>
                  <a:cubicBezTo>
                    <a:pt x="142798" y="65088"/>
                    <a:pt x="139959" y="66229"/>
                    <a:pt x="137922" y="68266"/>
                  </a:cubicBezTo>
                  <a:cubicBezTo>
                    <a:pt x="136132" y="70149"/>
                    <a:pt x="135484" y="72865"/>
                    <a:pt x="136255" y="75334"/>
                  </a:cubicBezTo>
                  <a:cubicBezTo>
                    <a:pt x="137181" y="78142"/>
                    <a:pt x="139465" y="80611"/>
                    <a:pt x="140761" y="83296"/>
                  </a:cubicBezTo>
                  <a:cubicBezTo>
                    <a:pt x="143662" y="89222"/>
                    <a:pt x="145236" y="95733"/>
                    <a:pt x="146378" y="102184"/>
                  </a:cubicBezTo>
                  <a:cubicBezTo>
                    <a:pt x="148415" y="113510"/>
                    <a:pt x="148600" y="125855"/>
                    <a:pt x="144187" y="136594"/>
                  </a:cubicBezTo>
                  <a:cubicBezTo>
                    <a:pt x="140206" y="146347"/>
                    <a:pt x="133478" y="154710"/>
                    <a:pt x="124805" y="160667"/>
                  </a:cubicBezTo>
                  <a:cubicBezTo>
                    <a:pt x="115461" y="167014"/>
                    <a:pt x="99618" y="170173"/>
                    <a:pt x="84433" y="170173"/>
                  </a:cubicBezTo>
                  <a:cubicBezTo>
                    <a:pt x="73188" y="170173"/>
                    <a:pt x="62303" y="168441"/>
                    <a:pt x="54687" y="164987"/>
                  </a:cubicBezTo>
                  <a:cubicBezTo>
                    <a:pt x="48391" y="162117"/>
                    <a:pt x="42559" y="158167"/>
                    <a:pt x="36016" y="155914"/>
                  </a:cubicBezTo>
                  <a:cubicBezTo>
                    <a:pt x="31830" y="154465"/>
                    <a:pt x="27451" y="153789"/>
                    <a:pt x="23054" y="153789"/>
                  </a:cubicBezTo>
                  <a:cubicBezTo>
                    <a:pt x="19022" y="153789"/>
                    <a:pt x="14975" y="154357"/>
                    <a:pt x="11049" y="155420"/>
                  </a:cubicBezTo>
                  <a:cubicBezTo>
                    <a:pt x="7962" y="159000"/>
                    <a:pt x="5216" y="162827"/>
                    <a:pt x="3333" y="167302"/>
                  </a:cubicBezTo>
                  <a:cubicBezTo>
                    <a:pt x="895" y="173042"/>
                    <a:pt x="0" y="179616"/>
                    <a:pt x="1913" y="185541"/>
                  </a:cubicBezTo>
                  <a:cubicBezTo>
                    <a:pt x="2839" y="188288"/>
                    <a:pt x="4321" y="190819"/>
                    <a:pt x="6265" y="192979"/>
                  </a:cubicBezTo>
                  <a:lnTo>
                    <a:pt x="157149" y="192979"/>
                  </a:lnTo>
                  <a:lnTo>
                    <a:pt x="157149" y="0"/>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6"/>
            <p:cNvSpPr/>
            <p:nvPr/>
          </p:nvSpPr>
          <p:spPr>
            <a:xfrm>
              <a:off x="4294900" y="434075"/>
              <a:ext cx="3077725" cy="4825250"/>
            </a:xfrm>
            <a:custGeom>
              <a:rect b="b" l="l" r="r" t="t"/>
              <a:pathLst>
                <a:path extrusionOk="0" h="193010" w="123109">
                  <a:moveTo>
                    <a:pt x="1297" y="0"/>
                  </a:moveTo>
                  <a:cubicBezTo>
                    <a:pt x="186" y="3580"/>
                    <a:pt x="1" y="7376"/>
                    <a:pt x="741" y="11049"/>
                  </a:cubicBezTo>
                  <a:cubicBezTo>
                    <a:pt x="3087" y="22066"/>
                    <a:pt x="13240" y="30924"/>
                    <a:pt x="24968" y="34380"/>
                  </a:cubicBezTo>
                  <a:cubicBezTo>
                    <a:pt x="35615" y="37528"/>
                    <a:pt x="48083" y="37003"/>
                    <a:pt x="56725" y="43546"/>
                  </a:cubicBezTo>
                  <a:cubicBezTo>
                    <a:pt x="63237" y="48484"/>
                    <a:pt x="66045" y="56847"/>
                    <a:pt x="64687" y="64470"/>
                  </a:cubicBezTo>
                  <a:cubicBezTo>
                    <a:pt x="63329" y="72124"/>
                    <a:pt x="58144" y="78945"/>
                    <a:pt x="51355" y="83574"/>
                  </a:cubicBezTo>
                  <a:cubicBezTo>
                    <a:pt x="46293" y="86999"/>
                    <a:pt x="40461" y="89314"/>
                    <a:pt x="35183" y="92462"/>
                  </a:cubicBezTo>
                  <a:cubicBezTo>
                    <a:pt x="29906" y="95610"/>
                    <a:pt x="24999" y="99931"/>
                    <a:pt x="23487" y="105486"/>
                  </a:cubicBezTo>
                  <a:cubicBezTo>
                    <a:pt x="22869" y="107553"/>
                    <a:pt x="22869" y="109745"/>
                    <a:pt x="23548" y="111782"/>
                  </a:cubicBezTo>
                  <a:cubicBezTo>
                    <a:pt x="25523" y="117614"/>
                    <a:pt x="32807" y="120145"/>
                    <a:pt x="38979" y="122491"/>
                  </a:cubicBezTo>
                  <a:cubicBezTo>
                    <a:pt x="45182" y="124805"/>
                    <a:pt x="52096" y="129002"/>
                    <a:pt x="51694" y="135113"/>
                  </a:cubicBezTo>
                  <a:cubicBezTo>
                    <a:pt x="51262" y="141687"/>
                    <a:pt x="42991" y="144865"/>
                    <a:pt x="36479" y="147736"/>
                  </a:cubicBezTo>
                  <a:cubicBezTo>
                    <a:pt x="26974" y="151964"/>
                    <a:pt x="18672" y="158661"/>
                    <a:pt x="13611" y="167148"/>
                  </a:cubicBezTo>
                  <a:cubicBezTo>
                    <a:pt x="8951" y="174956"/>
                    <a:pt x="7222" y="184307"/>
                    <a:pt x="9321" y="193010"/>
                  </a:cubicBezTo>
                  <a:lnTo>
                    <a:pt x="123109" y="193010"/>
                  </a:lnTo>
                  <a:lnTo>
                    <a:pt x="123109"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6"/>
            <p:cNvSpPr/>
            <p:nvPr/>
          </p:nvSpPr>
          <p:spPr>
            <a:xfrm>
              <a:off x="3606675" y="434075"/>
              <a:ext cx="1016925" cy="4824475"/>
            </a:xfrm>
            <a:custGeom>
              <a:rect b="b" l="l" r="r" t="t"/>
              <a:pathLst>
                <a:path extrusionOk="0" h="192979" w="40677">
                  <a:moveTo>
                    <a:pt x="15247" y="0"/>
                  </a:moveTo>
                  <a:cubicBezTo>
                    <a:pt x="12716" y="4166"/>
                    <a:pt x="11574" y="9043"/>
                    <a:pt x="12006" y="13888"/>
                  </a:cubicBezTo>
                  <a:cubicBezTo>
                    <a:pt x="12623" y="20307"/>
                    <a:pt x="15926" y="26017"/>
                    <a:pt x="19104" y="31541"/>
                  </a:cubicBezTo>
                  <a:cubicBezTo>
                    <a:pt x="19969" y="33053"/>
                    <a:pt x="20864" y="34596"/>
                    <a:pt x="21697" y="36139"/>
                  </a:cubicBezTo>
                  <a:cubicBezTo>
                    <a:pt x="25092" y="42497"/>
                    <a:pt x="28301" y="51632"/>
                    <a:pt x="24227" y="58915"/>
                  </a:cubicBezTo>
                  <a:cubicBezTo>
                    <a:pt x="23857" y="59625"/>
                    <a:pt x="23363" y="60304"/>
                    <a:pt x="22900" y="61014"/>
                  </a:cubicBezTo>
                  <a:cubicBezTo>
                    <a:pt x="22036" y="62156"/>
                    <a:pt x="21357" y="63390"/>
                    <a:pt x="20802" y="64717"/>
                  </a:cubicBezTo>
                  <a:cubicBezTo>
                    <a:pt x="18796" y="70149"/>
                    <a:pt x="22221" y="75642"/>
                    <a:pt x="25863" y="80796"/>
                  </a:cubicBezTo>
                  <a:cubicBezTo>
                    <a:pt x="32807" y="90579"/>
                    <a:pt x="39905" y="102369"/>
                    <a:pt x="39813" y="115423"/>
                  </a:cubicBezTo>
                  <a:cubicBezTo>
                    <a:pt x="39751" y="122892"/>
                    <a:pt x="37313" y="130638"/>
                    <a:pt x="32591" y="138446"/>
                  </a:cubicBezTo>
                  <a:cubicBezTo>
                    <a:pt x="28826" y="144680"/>
                    <a:pt x="24937" y="149124"/>
                    <a:pt x="19567" y="153322"/>
                  </a:cubicBezTo>
                  <a:cubicBezTo>
                    <a:pt x="18765" y="153970"/>
                    <a:pt x="17932" y="154587"/>
                    <a:pt x="17098" y="155235"/>
                  </a:cubicBezTo>
                  <a:cubicBezTo>
                    <a:pt x="12469" y="158784"/>
                    <a:pt x="7686" y="162457"/>
                    <a:pt x="4322" y="167395"/>
                  </a:cubicBezTo>
                  <a:cubicBezTo>
                    <a:pt x="1" y="173752"/>
                    <a:pt x="958" y="181190"/>
                    <a:pt x="6914" y="187331"/>
                  </a:cubicBezTo>
                  <a:cubicBezTo>
                    <a:pt x="8951" y="189399"/>
                    <a:pt x="11142" y="191282"/>
                    <a:pt x="13488" y="192979"/>
                  </a:cubicBezTo>
                  <a:lnTo>
                    <a:pt x="14815" y="192979"/>
                  </a:lnTo>
                  <a:cubicBezTo>
                    <a:pt x="12160" y="191158"/>
                    <a:pt x="9722" y="189090"/>
                    <a:pt x="7500" y="186776"/>
                  </a:cubicBezTo>
                  <a:cubicBezTo>
                    <a:pt x="1791" y="180943"/>
                    <a:pt x="865" y="173845"/>
                    <a:pt x="4939" y="167827"/>
                  </a:cubicBezTo>
                  <a:cubicBezTo>
                    <a:pt x="8241" y="162981"/>
                    <a:pt x="12994" y="159340"/>
                    <a:pt x="17561" y="155821"/>
                  </a:cubicBezTo>
                  <a:cubicBezTo>
                    <a:pt x="18395" y="155204"/>
                    <a:pt x="19228" y="154556"/>
                    <a:pt x="20030" y="153908"/>
                  </a:cubicBezTo>
                  <a:cubicBezTo>
                    <a:pt x="25493" y="149649"/>
                    <a:pt x="29443" y="145143"/>
                    <a:pt x="33270" y="138847"/>
                  </a:cubicBezTo>
                  <a:cubicBezTo>
                    <a:pt x="38054" y="130916"/>
                    <a:pt x="40523" y="123046"/>
                    <a:pt x="40584" y="115454"/>
                  </a:cubicBezTo>
                  <a:cubicBezTo>
                    <a:pt x="40677" y="102153"/>
                    <a:pt x="33517" y="90240"/>
                    <a:pt x="26511" y="80333"/>
                  </a:cubicBezTo>
                  <a:cubicBezTo>
                    <a:pt x="22962" y="75365"/>
                    <a:pt x="19660" y="70056"/>
                    <a:pt x="21512" y="64964"/>
                  </a:cubicBezTo>
                  <a:cubicBezTo>
                    <a:pt x="22036" y="63730"/>
                    <a:pt x="22715" y="62526"/>
                    <a:pt x="23549" y="61415"/>
                  </a:cubicBezTo>
                  <a:cubicBezTo>
                    <a:pt x="24011" y="60736"/>
                    <a:pt x="24474" y="60026"/>
                    <a:pt x="24906" y="59286"/>
                  </a:cubicBezTo>
                  <a:cubicBezTo>
                    <a:pt x="29135" y="51694"/>
                    <a:pt x="25863" y="42312"/>
                    <a:pt x="22376" y="35769"/>
                  </a:cubicBezTo>
                  <a:cubicBezTo>
                    <a:pt x="21542" y="34226"/>
                    <a:pt x="20647" y="32652"/>
                    <a:pt x="19783" y="31140"/>
                  </a:cubicBezTo>
                  <a:cubicBezTo>
                    <a:pt x="16635" y="25708"/>
                    <a:pt x="13395" y="20060"/>
                    <a:pt x="12778" y="13826"/>
                  </a:cubicBezTo>
                  <a:cubicBezTo>
                    <a:pt x="12284" y="9012"/>
                    <a:pt x="13642" y="4105"/>
                    <a:pt x="16234"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 name="Google Shape;325;p16"/>
          <p:cNvGrpSpPr/>
          <p:nvPr/>
        </p:nvGrpSpPr>
        <p:grpSpPr>
          <a:xfrm>
            <a:off x="228273" y="257427"/>
            <a:ext cx="1552464" cy="361250"/>
            <a:chOff x="501975" y="750400"/>
            <a:chExt cx="1057825" cy="246150"/>
          </a:xfrm>
        </p:grpSpPr>
        <p:sp>
          <p:nvSpPr>
            <p:cNvPr id="326" name="Google Shape;326;p16"/>
            <p:cNvSpPr/>
            <p:nvPr/>
          </p:nvSpPr>
          <p:spPr>
            <a:xfrm>
              <a:off x="514325" y="750400"/>
              <a:ext cx="1032350" cy="143525"/>
            </a:xfrm>
            <a:custGeom>
              <a:rect b="b" l="l" r="r" t="t"/>
              <a:pathLst>
                <a:path extrusionOk="0" fill="none" h="5741" w="41294">
                  <a:moveTo>
                    <a:pt x="1" y="4198"/>
                  </a:moveTo>
                  <a:cubicBezTo>
                    <a:pt x="1050" y="2901"/>
                    <a:pt x="2130" y="1574"/>
                    <a:pt x="3611" y="803"/>
                  </a:cubicBezTo>
                  <a:cubicBezTo>
                    <a:pt x="5062" y="31"/>
                    <a:pt x="7068" y="0"/>
                    <a:pt x="8241" y="1142"/>
                  </a:cubicBezTo>
                  <a:cubicBezTo>
                    <a:pt x="9290" y="2192"/>
                    <a:pt x="9660" y="3982"/>
                    <a:pt x="11080" y="4383"/>
                  </a:cubicBezTo>
                  <a:cubicBezTo>
                    <a:pt x="13549" y="5031"/>
                    <a:pt x="14722" y="402"/>
                    <a:pt x="17314" y="494"/>
                  </a:cubicBezTo>
                  <a:cubicBezTo>
                    <a:pt x="19999" y="587"/>
                    <a:pt x="20555" y="5679"/>
                    <a:pt x="23270" y="5432"/>
                  </a:cubicBezTo>
                  <a:cubicBezTo>
                    <a:pt x="24474" y="5339"/>
                    <a:pt x="25215" y="4136"/>
                    <a:pt x="26048" y="3272"/>
                  </a:cubicBezTo>
                  <a:cubicBezTo>
                    <a:pt x="27529" y="1729"/>
                    <a:pt x="30245" y="988"/>
                    <a:pt x="31757" y="2500"/>
                  </a:cubicBezTo>
                  <a:cubicBezTo>
                    <a:pt x="32868" y="3580"/>
                    <a:pt x="33547" y="5741"/>
                    <a:pt x="35060" y="5339"/>
                  </a:cubicBezTo>
                  <a:cubicBezTo>
                    <a:pt x="36016" y="5093"/>
                    <a:pt x="36294" y="3889"/>
                    <a:pt x="36911" y="3117"/>
                  </a:cubicBezTo>
                  <a:cubicBezTo>
                    <a:pt x="38053" y="1790"/>
                    <a:pt x="40090" y="1759"/>
                    <a:pt x="41294" y="3025"/>
                  </a:cubicBezTo>
                </a:path>
              </a:pathLst>
            </a:custGeom>
            <a:solidFill>
              <a:schemeClr val="accent1"/>
            </a:solidFill>
            <a:ln cap="flat" cmpd="sng" w="19050">
              <a:solidFill>
                <a:schemeClr val="accent1"/>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501975" y="876925"/>
              <a:ext cx="1057825" cy="119625"/>
            </a:xfrm>
            <a:custGeom>
              <a:rect b="b" l="l" r="r" t="t"/>
              <a:pathLst>
                <a:path extrusionOk="0" fill="none" h="4785" w="42313">
                  <a:moveTo>
                    <a:pt x="1" y="3951"/>
                  </a:moveTo>
                  <a:cubicBezTo>
                    <a:pt x="927" y="2655"/>
                    <a:pt x="2007" y="1451"/>
                    <a:pt x="3426" y="741"/>
                  </a:cubicBezTo>
                  <a:cubicBezTo>
                    <a:pt x="4846" y="62"/>
                    <a:pt x="6636" y="1"/>
                    <a:pt x="7901" y="957"/>
                  </a:cubicBezTo>
                  <a:cubicBezTo>
                    <a:pt x="9321" y="2007"/>
                    <a:pt x="10031" y="4198"/>
                    <a:pt x="11790" y="4383"/>
                  </a:cubicBezTo>
                  <a:cubicBezTo>
                    <a:pt x="13981" y="4599"/>
                    <a:pt x="15154" y="1451"/>
                    <a:pt x="17314" y="1019"/>
                  </a:cubicBezTo>
                  <a:cubicBezTo>
                    <a:pt x="20123" y="494"/>
                    <a:pt x="22098" y="4784"/>
                    <a:pt x="24906" y="4352"/>
                  </a:cubicBezTo>
                  <a:cubicBezTo>
                    <a:pt x="27252" y="3982"/>
                    <a:pt x="28517" y="494"/>
                    <a:pt x="30863" y="834"/>
                  </a:cubicBezTo>
                  <a:cubicBezTo>
                    <a:pt x="32035" y="988"/>
                    <a:pt x="32776" y="2038"/>
                    <a:pt x="33548" y="2902"/>
                  </a:cubicBezTo>
                  <a:cubicBezTo>
                    <a:pt x="34319" y="3735"/>
                    <a:pt x="35554" y="4507"/>
                    <a:pt x="36572" y="3951"/>
                  </a:cubicBezTo>
                  <a:cubicBezTo>
                    <a:pt x="37220" y="3581"/>
                    <a:pt x="37529" y="2809"/>
                    <a:pt x="38023" y="2254"/>
                  </a:cubicBezTo>
                  <a:cubicBezTo>
                    <a:pt x="39195" y="1019"/>
                    <a:pt x="41603" y="1420"/>
                    <a:pt x="42312" y="2963"/>
                  </a:cubicBezTo>
                </a:path>
              </a:pathLst>
            </a:custGeom>
            <a:solidFill>
              <a:schemeClr val="accent1"/>
            </a:solidFill>
            <a:ln cap="flat" cmpd="sng" w="19050">
              <a:solidFill>
                <a:schemeClr val="accent1"/>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16"/>
          <p:cNvGrpSpPr/>
          <p:nvPr/>
        </p:nvGrpSpPr>
        <p:grpSpPr>
          <a:xfrm>
            <a:off x="6590313" y="4372214"/>
            <a:ext cx="1716087" cy="469503"/>
            <a:chOff x="3635225" y="3366700"/>
            <a:chExt cx="851825" cy="233050"/>
          </a:xfrm>
        </p:grpSpPr>
        <p:sp>
          <p:nvSpPr>
            <p:cNvPr id="329" name="Google Shape;329;p16"/>
            <p:cNvSpPr/>
            <p:nvPr/>
          </p:nvSpPr>
          <p:spPr>
            <a:xfrm>
              <a:off x="3635225" y="3366700"/>
              <a:ext cx="851825" cy="115775"/>
            </a:xfrm>
            <a:custGeom>
              <a:rect b="b" l="l" r="r" t="t"/>
              <a:pathLst>
                <a:path extrusionOk="0" fill="none" h="4631" w="34073">
                  <a:moveTo>
                    <a:pt x="1" y="3951"/>
                  </a:moveTo>
                  <a:cubicBezTo>
                    <a:pt x="649" y="3241"/>
                    <a:pt x="958" y="2285"/>
                    <a:pt x="1575" y="1544"/>
                  </a:cubicBezTo>
                  <a:cubicBezTo>
                    <a:pt x="2223" y="803"/>
                    <a:pt x="3396" y="340"/>
                    <a:pt x="4136" y="958"/>
                  </a:cubicBezTo>
                  <a:cubicBezTo>
                    <a:pt x="4507" y="1297"/>
                    <a:pt x="4692" y="1822"/>
                    <a:pt x="4877" y="2285"/>
                  </a:cubicBezTo>
                  <a:cubicBezTo>
                    <a:pt x="5278" y="3149"/>
                    <a:pt x="6050" y="3982"/>
                    <a:pt x="6976" y="3859"/>
                  </a:cubicBezTo>
                  <a:cubicBezTo>
                    <a:pt x="8272" y="3704"/>
                    <a:pt x="8642" y="2007"/>
                    <a:pt x="9537" y="1050"/>
                  </a:cubicBezTo>
                  <a:cubicBezTo>
                    <a:pt x="10679" y="1"/>
                    <a:pt x="12438" y="63"/>
                    <a:pt x="13487" y="1204"/>
                  </a:cubicBezTo>
                  <a:cubicBezTo>
                    <a:pt x="13981" y="1791"/>
                    <a:pt x="14197" y="2562"/>
                    <a:pt x="14568" y="3241"/>
                  </a:cubicBezTo>
                  <a:cubicBezTo>
                    <a:pt x="14938" y="3920"/>
                    <a:pt x="15617" y="4538"/>
                    <a:pt x="16388" y="4445"/>
                  </a:cubicBezTo>
                  <a:cubicBezTo>
                    <a:pt x="17561" y="4260"/>
                    <a:pt x="17839" y="2748"/>
                    <a:pt x="18518" y="1822"/>
                  </a:cubicBezTo>
                  <a:cubicBezTo>
                    <a:pt x="19598" y="309"/>
                    <a:pt x="22252" y="464"/>
                    <a:pt x="23178" y="2038"/>
                  </a:cubicBezTo>
                  <a:cubicBezTo>
                    <a:pt x="23703" y="2964"/>
                    <a:pt x="23950" y="4383"/>
                    <a:pt x="24999" y="4476"/>
                  </a:cubicBezTo>
                  <a:cubicBezTo>
                    <a:pt x="25647" y="4507"/>
                    <a:pt x="26172" y="3951"/>
                    <a:pt x="26480" y="3396"/>
                  </a:cubicBezTo>
                  <a:cubicBezTo>
                    <a:pt x="26758" y="2809"/>
                    <a:pt x="26912" y="2161"/>
                    <a:pt x="27283" y="1667"/>
                  </a:cubicBezTo>
                  <a:cubicBezTo>
                    <a:pt x="28239" y="525"/>
                    <a:pt x="29937" y="525"/>
                    <a:pt x="30894" y="1667"/>
                  </a:cubicBezTo>
                  <a:cubicBezTo>
                    <a:pt x="31202" y="2161"/>
                    <a:pt x="31449" y="2686"/>
                    <a:pt x="31634" y="3241"/>
                  </a:cubicBezTo>
                  <a:cubicBezTo>
                    <a:pt x="31819" y="3797"/>
                    <a:pt x="32251" y="4229"/>
                    <a:pt x="32776" y="4476"/>
                  </a:cubicBezTo>
                  <a:cubicBezTo>
                    <a:pt x="33332" y="4630"/>
                    <a:pt x="34072" y="4198"/>
                    <a:pt x="33980" y="3612"/>
                  </a:cubicBezTo>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3642950" y="3486300"/>
              <a:ext cx="838700" cy="113450"/>
            </a:xfrm>
            <a:custGeom>
              <a:rect b="b" l="l" r="r" t="t"/>
              <a:pathLst>
                <a:path extrusionOk="0" fill="none" h="4538" w="33548">
                  <a:moveTo>
                    <a:pt x="0" y="4537"/>
                  </a:moveTo>
                  <a:cubicBezTo>
                    <a:pt x="340" y="3550"/>
                    <a:pt x="710" y="2562"/>
                    <a:pt x="1451" y="1821"/>
                  </a:cubicBezTo>
                  <a:cubicBezTo>
                    <a:pt x="2192" y="1111"/>
                    <a:pt x="3426" y="803"/>
                    <a:pt x="4259" y="1420"/>
                  </a:cubicBezTo>
                  <a:cubicBezTo>
                    <a:pt x="4969" y="1945"/>
                    <a:pt x="5216" y="3056"/>
                    <a:pt x="6049" y="3395"/>
                  </a:cubicBezTo>
                  <a:cubicBezTo>
                    <a:pt x="7068" y="3796"/>
                    <a:pt x="8055" y="2840"/>
                    <a:pt x="8673" y="1945"/>
                  </a:cubicBezTo>
                  <a:cubicBezTo>
                    <a:pt x="9290" y="1050"/>
                    <a:pt x="10123" y="0"/>
                    <a:pt x="11203" y="216"/>
                  </a:cubicBezTo>
                  <a:cubicBezTo>
                    <a:pt x="12592" y="463"/>
                    <a:pt x="12746" y="2531"/>
                    <a:pt x="13827" y="3426"/>
                  </a:cubicBezTo>
                  <a:cubicBezTo>
                    <a:pt x="15123" y="4475"/>
                    <a:pt x="17098" y="3519"/>
                    <a:pt x="18178" y="2222"/>
                  </a:cubicBezTo>
                  <a:cubicBezTo>
                    <a:pt x="18919" y="1327"/>
                    <a:pt x="19752" y="186"/>
                    <a:pt x="20894" y="309"/>
                  </a:cubicBezTo>
                  <a:cubicBezTo>
                    <a:pt x="21881" y="432"/>
                    <a:pt x="22468" y="1451"/>
                    <a:pt x="22962" y="2315"/>
                  </a:cubicBezTo>
                  <a:cubicBezTo>
                    <a:pt x="23455" y="3179"/>
                    <a:pt x="24227" y="4136"/>
                    <a:pt x="25215" y="3982"/>
                  </a:cubicBezTo>
                  <a:cubicBezTo>
                    <a:pt x="26048" y="3858"/>
                    <a:pt x="26511" y="3056"/>
                    <a:pt x="27005" y="2377"/>
                  </a:cubicBezTo>
                  <a:cubicBezTo>
                    <a:pt x="27467" y="1698"/>
                    <a:pt x="28239" y="1019"/>
                    <a:pt x="29011" y="1297"/>
                  </a:cubicBezTo>
                  <a:cubicBezTo>
                    <a:pt x="29782" y="1574"/>
                    <a:pt x="29936" y="2500"/>
                    <a:pt x="30461" y="3056"/>
                  </a:cubicBezTo>
                  <a:cubicBezTo>
                    <a:pt x="31356" y="4074"/>
                    <a:pt x="33362" y="3426"/>
                    <a:pt x="33547" y="2068"/>
                  </a:cubicBezTo>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16"/>
          <p:cNvGrpSpPr/>
          <p:nvPr/>
        </p:nvGrpSpPr>
        <p:grpSpPr>
          <a:xfrm>
            <a:off x="6590322" y="161140"/>
            <a:ext cx="409637" cy="756700"/>
            <a:chOff x="4505525" y="2324350"/>
            <a:chExt cx="384275" cy="709850"/>
          </a:xfrm>
        </p:grpSpPr>
        <p:sp>
          <p:nvSpPr>
            <p:cNvPr id="332" name="Google Shape;332;p16"/>
            <p:cNvSpPr/>
            <p:nvPr/>
          </p:nvSpPr>
          <p:spPr>
            <a:xfrm>
              <a:off x="4780200" y="2926925"/>
              <a:ext cx="109600" cy="107275"/>
            </a:xfrm>
            <a:custGeom>
              <a:rect b="b" l="l" r="r" t="t"/>
              <a:pathLst>
                <a:path extrusionOk="0" fill="none" h="4291" w="4384">
                  <a:moveTo>
                    <a:pt x="155" y="2655"/>
                  </a:moveTo>
                  <a:cubicBezTo>
                    <a:pt x="1" y="2994"/>
                    <a:pt x="1" y="3365"/>
                    <a:pt x="155" y="3704"/>
                  </a:cubicBezTo>
                  <a:cubicBezTo>
                    <a:pt x="371" y="3951"/>
                    <a:pt x="680" y="4105"/>
                    <a:pt x="1019" y="4136"/>
                  </a:cubicBezTo>
                  <a:cubicBezTo>
                    <a:pt x="1976" y="4290"/>
                    <a:pt x="2933" y="3982"/>
                    <a:pt x="3612" y="3303"/>
                  </a:cubicBezTo>
                  <a:cubicBezTo>
                    <a:pt x="4383" y="2439"/>
                    <a:pt x="4383" y="217"/>
                    <a:pt x="2840" y="93"/>
                  </a:cubicBezTo>
                  <a:cubicBezTo>
                    <a:pt x="1667" y="1"/>
                    <a:pt x="495" y="1729"/>
                    <a:pt x="155" y="2655"/>
                  </a:cubicBezTo>
                  <a:close/>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a:off x="4505525" y="2324350"/>
              <a:ext cx="165925" cy="197550"/>
            </a:xfrm>
            <a:custGeom>
              <a:rect b="b" l="l" r="r" t="t"/>
              <a:pathLst>
                <a:path extrusionOk="0" fill="none" h="7902" w="6637">
                  <a:moveTo>
                    <a:pt x="155" y="4013"/>
                  </a:moveTo>
                  <a:cubicBezTo>
                    <a:pt x="1" y="4661"/>
                    <a:pt x="63" y="5370"/>
                    <a:pt x="371" y="5988"/>
                  </a:cubicBezTo>
                  <a:cubicBezTo>
                    <a:pt x="958" y="7099"/>
                    <a:pt x="2316" y="7469"/>
                    <a:pt x="3550" y="7747"/>
                  </a:cubicBezTo>
                  <a:cubicBezTo>
                    <a:pt x="4044" y="7870"/>
                    <a:pt x="4569" y="7901"/>
                    <a:pt x="5093" y="7809"/>
                  </a:cubicBezTo>
                  <a:cubicBezTo>
                    <a:pt x="5803" y="7562"/>
                    <a:pt x="6359" y="6944"/>
                    <a:pt x="6482" y="6204"/>
                  </a:cubicBezTo>
                  <a:cubicBezTo>
                    <a:pt x="6636" y="5463"/>
                    <a:pt x="6575" y="4722"/>
                    <a:pt x="6328" y="4013"/>
                  </a:cubicBezTo>
                  <a:cubicBezTo>
                    <a:pt x="6081" y="3179"/>
                    <a:pt x="5649" y="2408"/>
                    <a:pt x="5001" y="1790"/>
                  </a:cubicBezTo>
                  <a:cubicBezTo>
                    <a:pt x="2995" y="0"/>
                    <a:pt x="649" y="1790"/>
                    <a:pt x="155" y="4013"/>
                  </a:cubicBezTo>
                  <a:close/>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a:off x="4753200" y="2632975"/>
              <a:ext cx="99550" cy="108025"/>
            </a:xfrm>
            <a:custGeom>
              <a:rect b="b" l="l" r="r" t="t"/>
              <a:pathLst>
                <a:path extrusionOk="0" fill="none" h="4321" w="3982">
                  <a:moveTo>
                    <a:pt x="2192" y="309"/>
                  </a:moveTo>
                  <a:cubicBezTo>
                    <a:pt x="1482" y="587"/>
                    <a:pt x="865" y="1080"/>
                    <a:pt x="402" y="1698"/>
                  </a:cubicBezTo>
                  <a:cubicBezTo>
                    <a:pt x="31" y="2346"/>
                    <a:pt x="1" y="3302"/>
                    <a:pt x="556" y="3827"/>
                  </a:cubicBezTo>
                  <a:cubicBezTo>
                    <a:pt x="1019" y="4197"/>
                    <a:pt x="1667" y="4321"/>
                    <a:pt x="2223" y="4074"/>
                  </a:cubicBezTo>
                  <a:cubicBezTo>
                    <a:pt x="2778" y="3827"/>
                    <a:pt x="3241" y="3395"/>
                    <a:pt x="3519" y="2870"/>
                  </a:cubicBezTo>
                  <a:cubicBezTo>
                    <a:pt x="3889" y="2315"/>
                    <a:pt x="3982" y="1605"/>
                    <a:pt x="3766" y="957"/>
                  </a:cubicBezTo>
                  <a:cubicBezTo>
                    <a:pt x="3519" y="340"/>
                    <a:pt x="2655" y="0"/>
                    <a:pt x="2130" y="432"/>
                  </a:cubicBezTo>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16"/>
          <p:cNvGrpSpPr/>
          <p:nvPr/>
        </p:nvGrpSpPr>
        <p:grpSpPr>
          <a:xfrm>
            <a:off x="8023950" y="2373652"/>
            <a:ext cx="652106" cy="735072"/>
            <a:chOff x="5399750" y="1557425"/>
            <a:chExt cx="600300" cy="676675"/>
          </a:xfrm>
        </p:grpSpPr>
        <p:sp>
          <p:nvSpPr>
            <p:cNvPr id="336" name="Google Shape;336;p16"/>
            <p:cNvSpPr/>
            <p:nvPr/>
          </p:nvSpPr>
          <p:spPr>
            <a:xfrm>
              <a:off x="5399750" y="2179300"/>
              <a:ext cx="41700" cy="54800"/>
            </a:xfrm>
            <a:custGeom>
              <a:rect b="b" l="l" r="r" t="t"/>
              <a:pathLst>
                <a:path extrusionOk="0" fill="none" h="2192" w="1668">
                  <a:moveTo>
                    <a:pt x="1" y="1574"/>
                  </a:moveTo>
                  <a:cubicBezTo>
                    <a:pt x="1" y="1698"/>
                    <a:pt x="32" y="1852"/>
                    <a:pt x="155" y="1976"/>
                  </a:cubicBezTo>
                  <a:cubicBezTo>
                    <a:pt x="217" y="2068"/>
                    <a:pt x="340" y="2130"/>
                    <a:pt x="464" y="2130"/>
                  </a:cubicBezTo>
                  <a:cubicBezTo>
                    <a:pt x="742" y="2192"/>
                    <a:pt x="988" y="2099"/>
                    <a:pt x="1204" y="1945"/>
                  </a:cubicBezTo>
                  <a:cubicBezTo>
                    <a:pt x="1421" y="1760"/>
                    <a:pt x="1575" y="1544"/>
                    <a:pt x="1637" y="1266"/>
                  </a:cubicBezTo>
                  <a:cubicBezTo>
                    <a:pt x="1667" y="1111"/>
                    <a:pt x="1667" y="957"/>
                    <a:pt x="1637" y="803"/>
                  </a:cubicBezTo>
                  <a:cubicBezTo>
                    <a:pt x="1544" y="587"/>
                    <a:pt x="1390" y="402"/>
                    <a:pt x="1204" y="309"/>
                  </a:cubicBezTo>
                  <a:cubicBezTo>
                    <a:pt x="464" y="0"/>
                    <a:pt x="1" y="926"/>
                    <a:pt x="1" y="1574"/>
                  </a:cubicBezTo>
                  <a:close/>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a:off x="5816400" y="1557425"/>
              <a:ext cx="37050" cy="76425"/>
            </a:xfrm>
            <a:custGeom>
              <a:rect b="b" l="l" r="r" t="t"/>
              <a:pathLst>
                <a:path extrusionOk="0" fill="none" h="3057" w="1482">
                  <a:moveTo>
                    <a:pt x="62" y="1667"/>
                  </a:moveTo>
                  <a:cubicBezTo>
                    <a:pt x="0" y="2069"/>
                    <a:pt x="124" y="2501"/>
                    <a:pt x="401" y="2809"/>
                  </a:cubicBezTo>
                  <a:cubicBezTo>
                    <a:pt x="556" y="2964"/>
                    <a:pt x="772" y="3056"/>
                    <a:pt x="1019" y="2964"/>
                  </a:cubicBezTo>
                  <a:cubicBezTo>
                    <a:pt x="1080" y="2933"/>
                    <a:pt x="1142" y="2902"/>
                    <a:pt x="1204" y="2840"/>
                  </a:cubicBezTo>
                  <a:cubicBezTo>
                    <a:pt x="1389" y="2593"/>
                    <a:pt x="1482" y="2315"/>
                    <a:pt x="1451" y="2038"/>
                  </a:cubicBezTo>
                  <a:cubicBezTo>
                    <a:pt x="1451" y="1729"/>
                    <a:pt x="1358" y="1451"/>
                    <a:pt x="1266" y="1174"/>
                  </a:cubicBezTo>
                  <a:cubicBezTo>
                    <a:pt x="1204" y="1050"/>
                    <a:pt x="1142" y="896"/>
                    <a:pt x="1050" y="772"/>
                  </a:cubicBezTo>
                  <a:cubicBezTo>
                    <a:pt x="463" y="1"/>
                    <a:pt x="62" y="1204"/>
                    <a:pt x="62" y="1667"/>
                  </a:cubicBezTo>
                  <a:close/>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a:off x="5726125" y="1950925"/>
              <a:ext cx="113450" cy="123475"/>
            </a:xfrm>
            <a:custGeom>
              <a:rect b="b" l="l" r="r" t="t"/>
              <a:pathLst>
                <a:path extrusionOk="0" fill="none" h="4939" w="4538">
                  <a:moveTo>
                    <a:pt x="772" y="1266"/>
                  </a:moveTo>
                  <a:cubicBezTo>
                    <a:pt x="0" y="2994"/>
                    <a:pt x="1420" y="4938"/>
                    <a:pt x="3334" y="4722"/>
                  </a:cubicBezTo>
                  <a:cubicBezTo>
                    <a:pt x="3550" y="4722"/>
                    <a:pt x="3766" y="4630"/>
                    <a:pt x="3951" y="4506"/>
                  </a:cubicBezTo>
                  <a:cubicBezTo>
                    <a:pt x="4105" y="4352"/>
                    <a:pt x="4229" y="4136"/>
                    <a:pt x="4259" y="3920"/>
                  </a:cubicBezTo>
                  <a:cubicBezTo>
                    <a:pt x="4537" y="2871"/>
                    <a:pt x="4229" y="1759"/>
                    <a:pt x="3488" y="957"/>
                  </a:cubicBezTo>
                  <a:cubicBezTo>
                    <a:pt x="2655" y="31"/>
                    <a:pt x="1297" y="0"/>
                    <a:pt x="772" y="1266"/>
                  </a:cubicBezTo>
                  <a:close/>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6"/>
            <p:cNvSpPr/>
            <p:nvPr/>
          </p:nvSpPr>
          <p:spPr>
            <a:xfrm>
              <a:off x="5588025" y="1651550"/>
              <a:ext cx="112650" cy="122700"/>
            </a:xfrm>
            <a:custGeom>
              <a:rect b="b" l="l" r="r" t="t"/>
              <a:pathLst>
                <a:path extrusionOk="0" fill="none" h="4908" w="4506">
                  <a:moveTo>
                    <a:pt x="741" y="1266"/>
                  </a:moveTo>
                  <a:cubicBezTo>
                    <a:pt x="0" y="2995"/>
                    <a:pt x="1389" y="4908"/>
                    <a:pt x="3272" y="4723"/>
                  </a:cubicBezTo>
                  <a:cubicBezTo>
                    <a:pt x="3518" y="4692"/>
                    <a:pt x="3734" y="4630"/>
                    <a:pt x="3920" y="4476"/>
                  </a:cubicBezTo>
                  <a:cubicBezTo>
                    <a:pt x="4074" y="4322"/>
                    <a:pt x="4167" y="4106"/>
                    <a:pt x="4228" y="3890"/>
                  </a:cubicBezTo>
                  <a:cubicBezTo>
                    <a:pt x="4506" y="2840"/>
                    <a:pt x="4197" y="1729"/>
                    <a:pt x="3457" y="958"/>
                  </a:cubicBezTo>
                  <a:cubicBezTo>
                    <a:pt x="2593" y="32"/>
                    <a:pt x="1266" y="1"/>
                    <a:pt x="741" y="1266"/>
                  </a:cubicBezTo>
                  <a:close/>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a:off x="5927500" y="1802025"/>
              <a:ext cx="72550" cy="109575"/>
            </a:xfrm>
            <a:custGeom>
              <a:rect b="b" l="l" r="r" t="t"/>
              <a:pathLst>
                <a:path extrusionOk="0" fill="none" h="4383" w="2902">
                  <a:moveTo>
                    <a:pt x="124" y="2438"/>
                  </a:moveTo>
                  <a:cubicBezTo>
                    <a:pt x="0" y="2870"/>
                    <a:pt x="31" y="3333"/>
                    <a:pt x="247" y="3734"/>
                  </a:cubicBezTo>
                  <a:cubicBezTo>
                    <a:pt x="618" y="4352"/>
                    <a:pt x="1605" y="4382"/>
                    <a:pt x="2161" y="3919"/>
                  </a:cubicBezTo>
                  <a:cubicBezTo>
                    <a:pt x="2685" y="3395"/>
                    <a:pt x="2901" y="2654"/>
                    <a:pt x="2747" y="1913"/>
                  </a:cubicBezTo>
                  <a:cubicBezTo>
                    <a:pt x="2377" y="0"/>
                    <a:pt x="463" y="1204"/>
                    <a:pt x="124" y="2438"/>
                  </a:cubicBezTo>
                  <a:close/>
                </a:path>
              </a:pathLst>
            </a:custGeom>
            <a:noFill/>
            <a:ln cap="flat" cmpd="sng" w="19050">
              <a:solidFill>
                <a:schemeClr val="accent2"/>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 name="Google Shape;341;p16"/>
          <p:cNvSpPr txBox="1"/>
          <p:nvPr>
            <p:ph type="title"/>
          </p:nvPr>
        </p:nvSpPr>
        <p:spPr>
          <a:xfrm flipH="1">
            <a:off x="912095" y="3576550"/>
            <a:ext cx="4202700" cy="531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7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42" name="Google Shape;342;p16"/>
          <p:cNvSpPr txBox="1"/>
          <p:nvPr>
            <p:ph idx="1" type="subTitle"/>
          </p:nvPr>
        </p:nvSpPr>
        <p:spPr>
          <a:xfrm flipH="1">
            <a:off x="912095" y="1047750"/>
            <a:ext cx="4202700" cy="2376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343" name="Google Shape;343;p16"/>
          <p:cNvSpPr/>
          <p:nvPr/>
        </p:nvSpPr>
        <p:spPr>
          <a:xfrm>
            <a:off x="2674117" y="4858314"/>
            <a:ext cx="122399" cy="132474"/>
          </a:xfrm>
          <a:custGeom>
            <a:rect b="b" l="l" r="r" t="t"/>
            <a:pathLst>
              <a:path extrusionOk="0" fill="none" h="4878" w="4507">
                <a:moveTo>
                  <a:pt x="772" y="1235"/>
                </a:moveTo>
                <a:cubicBezTo>
                  <a:pt x="1" y="2964"/>
                  <a:pt x="1421" y="4877"/>
                  <a:pt x="3303" y="4661"/>
                </a:cubicBezTo>
                <a:cubicBezTo>
                  <a:pt x="3519" y="4661"/>
                  <a:pt x="3735" y="4569"/>
                  <a:pt x="3920" y="4445"/>
                </a:cubicBezTo>
                <a:cubicBezTo>
                  <a:pt x="4075" y="4291"/>
                  <a:pt x="4198" y="4075"/>
                  <a:pt x="4229" y="3859"/>
                </a:cubicBezTo>
                <a:cubicBezTo>
                  <a:pt x="4507" y="2809"/>
                  <a:pt x="4229" y="1698"/>
                  <a:pt x="3457" y="896"/>
                </a:cubicBezTo>
                <a:cubicBezTo>
                  <a:pt x="2624" y="1"/>
                  <a:pt x="1297" y="1"/>
                  <a:pt x="772" y="1235"/>
                </a:cubicBezTo>
                <a:close/>
              </a:path>
            </a:pathLst>
          </a:custGeom>
          <a:noFill/>
          <a:ln cap="flat" cmpd="sng" w="19050">
            <a:solidFill>
              <a:schemeClr val="accent1"/>
            </a:solidFill>
            <a:prstDash val="solid"/>
            <a:miter lim="308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8">
    <p:bg>
      <p:bgPr>
        <a:solidFill>
          <a:schemeClr val="dk2"/>
        </a:solidFill>
      </p:bgPr>
    </p:bg>
    <p:spTree>
      <p:nvGrpSpPr>
        <p:cNvPr id="344" name="Shape 344"/>
        <p:cNvGrpSpPr/>
        <p:nvPr/>
      </p:nvGrpSpPr>
      <p:grpSpPr>
        <a:xfrm>
          <a:off x="0" y="0"/>
          <a:ext cx="0" cy="0"/>
          <a:chOff x="0" y="0"/>
          <a:chExt cx="0" cy="0"/>
        </a:xfrm>
      </p:grpSpPr>
      <p:sp>
        <p:nvSpPr>
          <p:cNvPr id="345" name="Google Shape;345;p17"/>
          <p:cNvSpPr/>
          <p:nvPr/>
        </p:nvSpPr>
        <p:spPr>
          <a:xfrm flipH="1" rot="10800000">
            <a:off x="5670628" y="-190485"/>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17"/>
          <p:cNvGrpSpPr/>
          <p:nvPr/>
        </p:nvGrpSpPr>
        <p:grpSpPr>
          <a:xfrm rot="10800000">
            <a:off x="-86575" y="-2968956"/>
            <a:ext cx="9306834" cy="6817090"/>
            <a:chOff x="5240450" y="1117325"/>
            <a:chExt cx="2138175" cy="1566175"/>
          </a:xfrm>
        </p:grpSpPr>
        <p:sp>
          <p:nvSpPr>
            <p:cNvPr id="347" name="Google Shape;347;p17"/>
            <p:cNvSpPr/>
            <p:nvPr/>
          </p:nvSpPr>
          <p:spPr>
            <a:xfrm>
              <a:off x="5240450" y="1117325"/>
              <a:ext cx="2138175" cy="1566175"/>
            </a:xfrm>
            <a:custGeom>
              <a:rect b="b" l="l" r="r" t="t"/>
              <a:pathLst>
                <a:path extrusionOk="0" h="62647" w="85527">
                  <a:moveTo>
                    <a:pt x="1527" y="0"/>
                  </a:moveTo>
                  <a:cubicBezTo>
                    <a:pt x="1017" y="0"/>
                    <a:pt x="507" y="33"/>
                    <a:pt x="0" y="96"/>
                  </a:cubicBezTo>
                  <a:lnTo>
                    <a:pt x="0" y="62647"/>
                  </a:lnTo>
                  <a:lnTo>
                    <a:pt x="85526" y="62647"/>
                  </a:lnTo>
                  <a:lnTo>
                    <a:pt x="85526" y="22246"/>
                  </a:lnTo>
                  <a:cubicBezTo>
                    <a:pt x="82967" y="21610"/>
                    <a:pt x="80351" y="21225"/>
                    <a:pt x="77761" y="21225"/>
                  </a:cubicBezTo>
                  <a:cubicBezTo>
                    <a:pt x="75221" y="21225"/>
                    <a:pt x="72708" y="21595"/>
                    <a:pt x="70299" y="22459"/>
                  </a:cubicBezTo>
                  <a:cubicBezTo>
                    <a:pt x="67447" y="23487"/>
                    <a:pt x="64815" y="25187"/>
                    <a:pt x="61832" y="25721"/>
                  </a:cubicBezTo>
                  <a:cubicBezTo>
                    <a:pt x="61176" y="25837"/>
                    <a:pt x="60514" y="25894"/>
                    <a:pt x="59854" y="25894"/>
                  </a:cubicBezTo>
                  <a:cubicBezTo>
                    <a:pt x="58041" y="25894"/>
                    <a:pt x="56243" y="25461"/>
                    <a:pt x="54613" y="24616"/>
                  </a:cubicBezTo>
                  <a:cubicBezTo>
                    <a:pt x="51227" y="22852"/>
                    <a:pt x="48684" y="19364"/>
                    <a:pt x="44923" y="18687"/>
                  </a:cubicBezTo>
                  <a:cubicBezTo>
                    <a:pt x="44462" y="18604"/>
                    <a:pt x="44002" y="18568"/>
                    <a:pt x="43544" y="18568"/>
                  </a:cubicBezTo>
                  <a:cubicBezTo>
                    <a:pt x="40692" y="18568"/>
                    <a:pt x="37891" y="19978"/>
                    <a:pt x="35025" y="20511"/>
                  </a:cubicBezTo>
                  <a:cubicBezTo>
                    <a:pt x="34143" y="20675"/>
                    <a:pt x="33252" y="20753"/>
                    <a:pt x="32361" y="20753"/>
                  </a:cubicBezTo>
                  <a:cubicBezTo>
                    <a:pt x="28875" y="20753"/>
                    <a:pt x="25386" y="19559"/>
                    <a:pt x="22429" y="17671"/>
                  </a:cubicBezTo>
                  <a:cubicBezTo>
                    <a:pt x="18710" y="15300"/>
                    <a:pt x="15745" y="11908"/>
                    <a:pt x="13226" y="8289"/>
                  </a:cubicBezTo>
                  <a:cubicBezTo>
                    <a:pt x="11770" y="6186"/>
                    <a:pt x="10404" y="3952"/>
                    <a:pt x="8425" y="2336"/>
                  </a:cubicBezTo>
                  <a:cubicBezTo>
                    <a:pt x="6487" y="763"/>
                    <a:pt x="4014" y="0"/>
                    <a:pt x="1527" y="0"/>
                  </a:cubicBez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5240450" y="1269875"/>
              <a:ext cx="2138175" cy="1413475"/>
            </a:xfrm>
            <a:custGeom>
              <a:rect b="b" l="l" r="r" t="t"/>
              <a:pathLst>
                <a:path extrusionOk="0" h="56539" w="85527">
                  <a:moveTo>
                    <a:pt x="0" y="1"/>
                  </a:moveTo>
                  <a:lnTo>
                    <a:pt x="0" y="56539"/>
                  </a:lnTo>
                  <a:lnTo>
                    <a:pt x="85526" y="56539"/>
                  </a:lnTo>
                  <a:lnTo>
                    <a:pt x="85526" y="22602"/>
                  </a:lnTo>
                  <a:cubicBezTo>
                    <a:pt x="84138" y="22832"/>
                    <a:pt x="82753" y="23083"/>
                    <a:pt x="81449" y="23083"/>
                  </a:cubicBezTo>
                  <a:cubicBezTo>
                    <a:pt x="81174" y="23083"/>
                    <a:pt x="80903" y="23072"/>
                    <a:pt x="80637" y="23047"/>
                  </a:cubicBezTo>
                  <a:cubicBezTo>
                    <a:pt x="74179" y="22438"/>
                    <a:pt x="69244" y="15686"/>
                    <a:pt x="62882" y="15686"/>
                  </a:cubicBezTo>
                  <a:cubicBezTo>
                    <a:pt x="62664" y="15686"/>
                    <a:pt x="62445" y="15694"/>
                    <a:pt x="62224" y="15710"/>
                  </a:cubicBezTo>
                  <a:cubicBezTo>
                    <a:pt x="59046" y="15942"/>
                    <a:pt x="56307" y="17908"/>
                    <a:pt x="53395" y="19197"/>
                  </a:cubicBezTo>
                  <a:cubicBezTo>
                    <a:pt x="51399" y="20086"/>
                    <a:pt x="49125" y="20599"/>
                    <a:pt x="46913" y="20599"/>
                  </a:cubicBezTo>
                  <a:cubicBezTo>
                    <a:pt x="43846" y="20599"/>
                    <a:pt x="40898" y="19613"/>
                    <a:pt x="38976" y="17272"/>
                  </a:cubicBezTo>
                  <a:cubicBezTo>
                    <a:pt x="37936" y="16013"/>
                    <a:pt x="37288" y="14474"/>
                    <a:pt x="36272" y="13191"/>
                  </a:cubicBezTo>
                  <a:cubicBezTo>
                    <a:pt x="34597" y="11075"/>
                    <a:pt x="31911" y="9825"/>
                    <a:pt x="29223" y="9825"/>
                  </a:cubicBezTo>
                  <a:cubicBezTo>
                    <a:pt x="28793" y="9825"/>
                    <a:pt x="28363" y="9857"/>
                    <a:pt x="27937" y="9923"/>
                  </a:cubicBezTo>
                  <a:cubicBezTo>
                    <a:pt x="23798" y="10568"/>
                    <a:pt x="20143" y="14086"/>
                    <a:pt x="16138" y="14086"/>
                  </a:cubicBezTo>
                  <a:cubicBezTo>
                    <a:pt x="15681" y="14086"/>
                    <a:pt x="15220" y="14040"/>
                    <a:pt x="14753" y="13939"/>
                  </a:cubicBezTo>
                  <a:cubicBezTo>
                    <a:pt x="12150" y="13381"/>
                    <a:pt x="10219" y="11200"/>
                    <a:pt x="8817" y="8949"/>
                  </a:cubicBezTo>
                  <a:cubicBezTo>
                    <a:pt x="7409" y="6691"/>
                    <a:pt x="6304" y="4195"/>
                    <a:pt x="4433" y="2312"/>
                  </a:cubicBezTo>
                  <a:cubicBezTo>
                    <a:pt x="3298" y="1171"/>
                    <a:pt x="1652" y="221"/>
                    <a:pt x="0" y="1"/>
                  </a:cubicBezTo>
                  <a:close/>
                </a:path>
              </a:pathLst>
            </a:custGeom>
            <a:solidFill>
              <a:srgbClr val="69D6F5">
                <a:alpha val="53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5240450" y="1136800"/>
              <a:ext cx="2138175" cy="1026400"/>
            </a:xfrm>
            <a:custGeom>
              <a:rect b="b" l="l" r="r" t="t"/>
              <a:pathLst>
                <a:path extrusionOk="0" h="41056" w="85527">
                  <a:moveTo>
                    <a:pt x="0" y="0"/>
                  </a:moveTo>
                  <a:lnTo>
                    <a:pt x="0" y="369"/>
                  </a:lnTo>
                  <a:cubicBezTo>
                    <a:pt x="1266" y="921"/>
                    <a:pt x="2442" y="1949"/>
                    <a:pt x="3280" y="3078"/>
                  </a:cubicBezTo>
                  <a:cubicBezTo>
                    <a:pt x="7475" y="8699"/>
                    <a:pt x="7344" y="16173"/>
                    <a:pt x="7213" y="23397"/>
                  </a:cubicBezTo>
                  <a:lnTo>
                    <a:pt x="7201" y="23950"/>
                  </a:lnTo>
                  <a:cubicBezTo>
                    <a:pt x="7142" y="27438"/>
                    <a:pt x="7231" y="31092"/>
                    <a:pt x="8984" y="34032"/>
                  </a:cubicBezTo>
                  <a:cubicBezTo>
                    <a:pt x="10552" y="36659"/>
                    <a:pt x="13428" y="38679"/>
                    <a:pt x="17533" y="40039"/>
                  </a:cubicBezTo>
                  <a:cubicBezTo>
                    <a:pt x="19019" y="40532"/>
                    <a:pt x="20278" y="40823"/>
                    <a:pt x="21478" y="40960"/>
                  </a:cubicBezTo>
                  <a:cubicBezTo>
                    <a:pt x="22031" y="41025"/>
                    <a:pt x="22583" y="41055"/>
                    <a:pt x="23136" y="41055"/>
                  </a:cubicBezTo>
                  <a:cubicBezTo>
                    <a:pt x="26184" y="41055"/>
                    <a:pt x="29416" y="40140"/>
                    <a:pt x="32779" y="38322"/>
                  </a:cubicBezTo>
                  <a:cubicBezTo>
                    <a:pt x="35619" y="36789"/>
                    <a:pt x="38233" y="34799"/>
                    <a:pt x="40758" y="32874"/>
                  </a:cubicBezTo>
                  <a:cubicBezTo>
                    <a:pt x="41299" y="32464"/>
                    <a:pt x="41839" y="32054"/>
                    <a:pt x="42380" y="31650"/>
                  </a:cubicBezTo>
                  <a:cubicBezTo>
                    <a:pt x="44614" y="29975"/>
                    <a:pt x="47020" y="28263"/>
                    <a:pt x="49783" y="27408"/>
                  </a:cubicBezTo>
                  <a:cubicBezTo>
                    <a:pt x="50975" y="27040"/>
                    <a:pt x="52102" y="26877"/>
                    <a:pt x="53163" y="26877"/>
                  </a:cubicBezTo>
                  <a:cubicBezTo>
                    <a:pt x="57444" y="26877"/>
                    <a:pt x="60654" y="29529"/>
                    <a:pt x="62735" y="32048"/>
                  </a:cubicBezTo>
                  <a:cubicBezTo>
                    <a:pt x="63312" y="32743"/>
                    <a:pt x="63840" y="33498"/>
                    <a:pt x="64351" y="34229"/>
                  </a:cubicBezTo>
                  <a:cubicBezTo>
                    <a:pt x="65159" y="35381"/>
                    <a:pt x="65997" y="36569"/>
                    <a:pt x="67031" y="37562"/>
                  </a:cubicBezTo>
                  <a:cubicBezTo>
                    <a:pt x="69090" y="39538"/>
                    <a:pt x="71949" y="40599"/>
                    <a:pt x="74798" y="40599"/>
                  </a:cubicBezTo>
                  <a:cubicBezTo>
                    <a:pt x="76265" y="40599"/>
                    <a:pt x="77729" y="40318"/>
                    <a:pt x="79080" y="39736"/>
                  </a:cubicBezTo>
                  <a:cubicBezTo>
                    <a:pt x="81266" y="38797"/>
                    <a:pt x="83090" y="37170"/>
                    <a:pt x="84849" y="35601"/>
                  </a:cubicBezTo>
                  <a:lnTo>
                    <a:pt x="85520" y="35007"/>
                  </a:lnTo>
                  <a:lnTo>
                    <a:pt x="85526" y="34549"/>
                  </a:lnTo>
                  <a:lnTo>
                    <a:pt x="85526" y="34549"/>
                  </a:lnTo>
                  <a:cubicBezTo>
                    <a:pt x="85223" y="34817"/>
                    <a:pt x="84926" y="35084"/>
                    <a:pt x="84629" y="35346"/>
                  </a:cubicBezTo>
                  <a:cubicBezTo>
                    <a:pt x="82882" y="36896"/>
                    <a:pt x="81082" y="38500"/>
                    <a:pt x="78949" y="39421"/>
                  </a:cubicBezTo>
                  <a:cubicBezTo>
                    <a:pt x="77642" y="39984"/>
                    <a:pt x="76224" y="40256"/>
                    <a:pt x="74804" y="40256"/>
                  </a:cubicBezTo>
                  <a:cubicBezTo>
                    <a:pt x="72043" y="40256"/>
                    <a:pt x="69271" y="39229"/>
                    <a:pt x="67274" y="37318"/>
                  </a:cubicBezTo>
                  <a:cubicBezTo>
                    <a:pt x="66258" y="36344"/>
                    <a:pt x="65433" y="35167"/>
                    <a:pt x="64636" y="34032"/>
                  </a:cubicBezTo>
                  <a:cubicBezTo>
                    <a:pt x="64120" y="33296"/>
                    <a:pt x="63591" y="32535"/>
                    <a:pt x="63003" y="31834"/>
                  </a:cubicBezTo>
                  <a:cubicBezTo>
                    <a:pt x="60104" y="28327"/>
                    <a:pt x="56751" y="26534"/>
                    <a:pt x="53167" y="26534"/>
                  </a:cubicBezTo>
                  <a:cubicBezTo>
                    <a:pt x="52026" y="26534"/>
                    <a:pt x="50862" y="26715"/>
                    <a:pt x="49682" y="27081"/>
                  </a:cubicBezTo>
                  <a:cubicBezTo>
                    <a:pt x="46872" y="27949"/>
                    <a:pt x="44430" y="29677"/>
                    <a:pt x="42178" y="31371"/>
                  </a:cubicBezTo>
                  <a:cubicBezTo>
                    <a:pt x="41631" y="31781"/>
                    <a:pt x="41097" y="32185"/>
                    <a:pt x="40556" y="32601"/>
                  </a:cubicBezTo>
                  <a:cubicBezTo>
                    <a:pt x="38037" y="34514"/>
                    <a:pt x="35435" y="36498"/>
                    <a:pt x="32618" y="38019"/>
                  </a:cubicBezTo>
                  <a:cubicBezTo>
                    <a:pt x="29304" y="39810"/>
                    <a:pt x="26117" y="40710"/>
                    <a:pt x="23127" y="40710"/>
                  </a:cubicBezTo>
                  <a:cubicBezTo>
                    <a:pt x="22585" y="40710"/>
                    <a:pt x="22049" y="40681"/>
                    <a:pt x="21520" y="40621"/>
                  </a:cubicBezTo>
                  <a:cubicBezTo>
                    <a:pt x="20344" y="40485"/>
                    <a:pt x="19108" y="40200"/>
                    <a:pt x="17646" y="39712"/>
                  </a:cubicBezTo>
                  <a:cubicBezTo>
                    <a:pt x="13618" y="38382"/>
                    <a:pt x="10802" y="36415"/>
                    <a:pt x="9281" y="33860"/>
                  </a:cubicBezTo>
                  <a:cubicBezTo>
                    <a:pt x="7570" y="30991"/>
                    <a:pt x="7481" y="27539"/>
                    <a:pt x="7546" y="23956"/>
                  </a:cubicBezTo>
                  <a:lnTo>
                    <a:pt x="7552" y="23403"/>
                  </a:lnTo>
                  <a:cubicBezTo>
                    <a:pt x="7683" y="16119"/>
                    <a:pt x="7819" y="8592"/>
                    <a:pt x="3553" y="2870"/>
                  </a:cubicBezTo>
                  <a:cubicBezTo>
                    <a:pt x="2650" y="1664"/>
                    <a:pt x="1379" y="565"/>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17"/>
          <p:cNvGrpSpPr/>
          <p:nvPr/>
        </p:nvGrpSpPr>
        <p:grpSpPr>
          <a:xfrm>
            <a:off x="6848313" y="4606979"/>
            <a:ext cx="1683958" cy="461892"/>
            <a:chOff x="433300" y="1643800"/>
            <a:chExt cx="682400" cy="187175"/>
          </a:xfrm>
        </p:grpSpPr>
        <p:sp>
          <p:nvSpPr>
            <p:cNvPr id="351" name="Google Shape;351;p17"/>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17"/>
          <p:cNvGrpSpPr/>
          <p:nvPr/>
        </p:nvGrpSpPr>
        <p:grpSpPr>
          <a:xfrm>
            <a:off x="8724759" y="2091286"/>
            <a:ext cx="375090" cy="630830"/>
            <a:chOff x="1901125" y="4210800"/>
            <a:chExt cx="286700" cy="482175"/>
          </a:xfrm>
        </p:grpSpPr>
        <p:sp>
          <p:nvSpPr>
            <p:cNvPr id="354" name="Google Shape;354;p17"/>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 name="Google Shape;357;p17"/>
          <p:cNvSpPr txBox="1"/>
          <p:nvPr>
            <p:ph type="title"/>
          </p:nvPr>
        </p:nvSpPr>
        <p:spPr>
          <a:xfrm>
            <a:off x="2918619" y="2962785"/>
            <a:ext cx="50676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5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58" name="Google Shape;358;p17"/>
          <p:cNvSpPr txBox="1"/>
          <p:nvPr>
            <p:ph hasCustomPrompt="1" idx="2" type="title"/>
          </p:nvPr>
        </p:nvSpPr>
        <p:spPr>
          <a:xfrm>
            <a:off x="1161069" y="2962775"/>
            <a:ext cx="1523100" cy="120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9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59" name="Google Shape;359;p17"/>
          <p:cNvSpPr txBox="1"/>
          <p:nvPr>
            <p:ph idx="1" type="subTitle"/>
          </p:nvPr>
        </p:nvSpPr>
        <p:spPr>
          <a:xfrm>
            <a:off x="2918619" y="3791710"/>
            <a:ext cx="5067600" cy="3750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9">
    <p:spTree>
      <p:nvGrpSpPr>
        <p:cNvPr id="360" name="Shape 360"/>
        <p:cNvGrpSpPr/>
        <p:nvPr/>
      </p:nvGrpSpPr>
      <p:grpSpPr>
        <a:xfrm>
          <a:off x="0" y="0"/>
          <a:ext cx="0" cy="0"/>
          <a:chOff x="0" y="0"/>
          <a:chExt cx="0" cy="0"/>
        </a:xfrm>
      </p:grpSpPr>
      <p:grpSp>
        <p:nvGrpSpPr>
          <p:cNvPr id="361" name="Google Shape;361;p18"/>
          <p:cNvGrpSpPr/>
          <p:nvPr/>
        </p:nvGrpSpPr>
        <p:grpSpPr>
          <a:xfrm rot="5400000">
            <a:off x="-1523754" y="4222167"/>
            <a:ext cx="5384713" cy="3842138"/>
            <a:chOff x="4019526" y="1758651"/>
            <a:chExt cx="5384713" cy="3842138"/>
          </a:xfrm>
        </p:grpSpPr>
        <p:sp>
          <p:nvSpPr>
            <p:cNvPr id="362" name="Google Shape;362;p18"/>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8"/>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 name="Google Shape;364;p18"/>
          <p:cNvSpPr/>
          <p:nvPr/>
        </p:nvSpPr>
        <p:spPr>
          <a:xfrm rot="5400000">
            <a:off x="-4603757" y="312189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rot="5400000">
            <a:off x="-3623007" y="294018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flipH="1" rot="-5400000">
            <a:off x="3407837" y="283103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flipH="1" rot="-5400000">
            <a:off x="4395586" y="301274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18"/>
          <p:cNvGrpSpPr/>
          <p:nvPr/>
        </p:nvGrpSpPr>
        <p:grpSpPr>
          <a:xfrm>
            <a:off x="7233300" y="77604"/>
            <a:ext cx="1683958" cy="461892"/>
            <a:chOff x="433300" y="1643800"/>
            <a:chExt cx="682400" cy="187175"/>
          </a:xfrm>
        </p:grpSpPr>
        <p:sp>
          <p:nvSpPr>
            <p:cNvPr id="369" name="Google Shape;369;p18"/>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 name="Google Shape;371;p18"/>
          <p:cNvGrpSpPr/>
          <p:nvPr/>
        </p:nvGrpSpPr>
        <p:grpSpPr>
          <a:xfrm flipH="1" rot="7264810">
            <a:off x="-262513" y="2461364"/>
            <a:ext cx="1324444" cy="1267854"/>
            <a:chOff x="3109325" y="1622400"/>
            <a:chExt cx="1012329" cy="969075"/>
          </a:xfrm>
        </p:grpSpPr>
        <p:sp>
          <p:nvSpPr>
            <p:cNvPr id="372" name="Google Shape;372;p18"/>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8"/>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8"/>
            <p:cNvSpPr/>
            <p:nvPr/>
          </p:nvSpPr>
          <p:spPr>
            <a:xfrm>
              <a:off x="3989429" y="2216408"/>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8"/>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8"/>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8"/>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8"/>
          <p:cNvGrpSpPr/>
          <p:nvPr/>
        </p:nvGrpSpPr>
        <p:grpSpPr>
          <a:xfrm rot="-3043763">
            <a:off x="8425254" y="2357893"/>
            <a:ext cx="976085" cy="1649153"/>
            <a:chOff x="6514100" y="2913694"/>
            <a:chExt cx="746101" cy="1260581"/>
          </a:xfrm>
        </p:grpSpPr>
        <p:sp>
          <p:nvSpPr>
            <p:cNvPr id="379" name="Google Shape;379;p18"/>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8"/>
            <p:cNvSpPr/>
            <p:nvPr/>
          </p:nvSpPr>
          <p:spPr>
            <a:xfrm>
              <a:off x="7223326" y="2913694"/>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8"/>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8"/>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8"/>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8"/>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8"/>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18"/>
          <p:cNvGrpSpPr/>
          <p:nvPr/>
        </p:nvGrpSpPr>
        <p:grpSpPr>
          <a:xfrm>
            <a:off x="215559" y="224086"/>
            <a:ext cx="375090" cy="630830"/>
            <a:chOff x="1901125" y="4210800"/>
            <a:chExt cx="286700" cy="482175"/>
          </a:xfrm>
        </p:grpSpPr>
        <p:sp>
          <p:nvSpPr>
            <p:cNvPr id="387" name="Google Shape;387;p18"/>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8"/>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8"/>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 name="Google Shape;390;p18"/>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391" name="Shape 391"/>
        <p:cNvGrpSpPr/>
        <p:nvPr/>
      </p:nvGrpSpPr>
      <p:grpSpPr>
        <a:xfrm>
          <a:off x="0" y="0"/>
          <a:ext cx="0" cy="0"/>
          <a:chOff x="0" y="0"/>
          <a:chExt cx="0" cy="0"/>
        </a:xfrm>
      </p:grpSpPr>
      <p:sp>
        <p:nvSpPr>
          <p:cNvPr id="392" name="Google Shape;392;p19"/>
          <p:cNvSpPr txBox="1"/>
          <p:nvPr>
            <p:ph type="title"/>
          </p:nvPr>
        </p:nvSpPr>
        <p:spPr>
          <a:xfrm>
            <a:off x="720000" y="1152525"/>
            <a:ext cx="3775800" cy="18147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3" name="Google Shape;393;p19"/>
          <p:cNvSpPr txBox="1"/>
          <p:nvPr>
            <p:ph idx="1" type="subTitle"/>
          </p:nvPr>
        </p:nvSpPr>
        <p:spPr>
          <a:xfrm>
            <a:off x="720000" y="3195900"/>
            <a:ext cx="3775800" cy="8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4" name="Google Shape;394;p19"/>
          <p:cNvSpPr/>
          <p:nvPr>
            <p:ph idx="2" type="pic"/>
          </p:nvPr>
        </p:nvSpPr>
        <p:spPr>
          <a:xfrm>
            <a:off x="4952700" y="0"/>
            <a:ext cx="4191300" cy="5143500"/>
          </a:xfrm>
          <a:prstGeom prst="rect">
            <a:avLst/>
          </a:prstGeom>
          <a:noFill/>
          <a:ln>
            <a:noFill/>
          </a:ln>
        </p:spPr>
      </p:sp>
      <p:grpSp>
        <p:nvGrpSpPr>
          <p:cNvPr id="395" name="Google Shape;395;p19"/>
          <p:cNvGrpSpPr/>
          <p:nvPr/>
        </p:nvGrpSpPr>
        <p:grpSpPr>
          <a:xfrm flipH="1" rot="4890194">
            <a:off x="179806" y="-145525"/>
            <a:ext cx="1167948" cy="1370009"/>
            <a:chOff x="3109325" y="1544275"/>
            <a:chExt cx="892750" cy="1047200"/>
          </a:xfrm>
        </p:grpSpPr>
        <p:sp>
          <p:nvSpPr>
            <p:cNvPr id="396" name="Google Shape;396;p19"/>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9"/>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9"/>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9"/>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9"/>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19"/>
          <p:cNvGrpSpPr/>
          <p:nvPr/>
        </p:nvGrpSpPr>
        <p:grpSpPr>
          <a:xfrm>
            <a:off x="1653888" y="4433179"/>
            <a:ext cx="1683958" cy="461892"/>
            <a:chOff x="433300" y="1643800"/>
            <a:chExt cx="682400" cy="187175"/>
          </a:xfrm>
        </p:grpSpPr>
        <p:sp>
          <p:nvSpPr>
            <p:cNvPr id="404" name="Google Shape;404;p19"/>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9"/>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
    <p:bg>
      <p:bgPr>
        <a:solidFill>
          <a:schemeClr val="dk2"/>
        </a:solidFill>
      </p:bgPr>
    </p:bg>
    <p:spTree>
      <p:nvGrpSpPr>
        <p:cNvPr id="406" name="Shape 406"/>
        <p:cNvGrpSpPr/>
        <p:nvPr/>
      </p:nvGrpSpPr>
      <p:grpSpPr>
        <a:xfrm>
          <a:off x="0" y="0"/>
          <a:ext cx="0" cy="0"/>
          <a:chOff x="0" y="0"/>
          <a:chExt cx="0" cy="0"/>
        </a:xfrm>
      </p:grpSpPr>
      <p:grpSp>
        <p:nvGrpSpPr>
          <p:cNvPr id="407" name="Google Shape;407;p20"/>
          <p:cNvGrpSpPr/>
          <p:nvPr/>
        </p:nvGrpSpPr>
        <p:grpSpPr>
          <a:xfrm flipH="1" rot="10800000">
            <a:off x="609918" y="-3550088"/>
            <a:ext cx="9143905" cy="7566625"/>
            <a:chOff x="5240000" y="3393625"/>
            <a:chExt cx="2138175" cy="1769350"/>
          </a:xfrm>
        </p:grpSpPr>
        <p:sp>
          <p:nvSpPr>
            <p:cNvPr id="408" name="Google Shape;408;p20"/>
            <p:cNvSpPr/>
            <p:nvPr/>
          </p:nvSpPr>
          <p:spPr>
            <a:xfrm>
              <a:off x="5240150" y="3515100"/>
              <a:ext cx="2138025" cy="1647875"/>
            </a:xfrm>
            <a:custGeom>
              <a:rect b="b" l="l" r="r" t="t"/>
              <a:pathLst>
                <a:path extrusionOk="0" h="65915" w="85521">
                  <a:moveTo>
                    <a:pt x="59890" y="0"/>
                  </a:moveTo>
                  <a:cubicBezTo>
                    <a:pt x="57979" y="0"/>
                    <a:pt x="56059" y="331"/>
                    <a:pt x="54186" y="1017"/>
                  </a:cubicBezTo>
                  <a:cubicBezTo>
                    <a:pt x="51203" y="2105"/>
                    <a:pt x="49647" y="5455"/>
                    <a:pt x="49254" y="8604"/>
                  </a:cubicBezTo>
                  <a:cubicBezTo>
                    <a:pt x="48862" y="11759"/>
                    <a:pt x="49302" y="14979"/>
                    <a:pt x="48797" y="18111"/>
                  </a:cubicBezTo>
                  <a:cubicBezTo>
                    <a:pt x="48286" y="21242"/>
                    <a:pt x="46456" y="24515"/>
                    <a:pt x="43366" y="25282"/>
                  </a:cubicBezTo>
                  <a:cubicBezTo>
                    <a:pt x="42844" y="25410"/>
                    <a:pt x="42317" y="25459"/>
                    <a:pt x="41787" y="25459"/>
                  </a:cubicBezTo>
                  <a:cubicBezTo>
                    <a:pt x="39930" y="25459"/>
                    <a:pt x="38033" y="24849"/>
                    <a:pt x="36153" y="24849"/>
                  </a:cubicBezTo>
                  <a:cubicBezTo>
                    <a:pt x="35951" y="24849"/>
                    <a:pt x="35749" y="24856"/>
                    <a:pt x="35548" y="24872"/>
                  </a:cubicBezTo>
                  <a:cubicBezTo>
                    <a:pt x="32363" y="25121"/>
                    <a:pt x="29713" y="27480"/>
                    <a:pt x="27955" y="30142"/>
                  </a:cubicBezTo>
                  <a:cubicBezTo>
                    <a:pt x="26196" y="32804"/>
                    <a:pt x="25091" y="35845"/>
                    <a:pt x="23433" y="38573"/>
                  </a:cubicBezTo>
                  <a:cubicBezTo>
                    <a:pt x="21776" y="41300"/>
                    <a:pt x="19351" y="43819"/>
                    <a:pt x="16214" y="44425"/>
                  </a:cubicBezTo>
                  <a:cubicBezTo>
                    <a:pt x="15722" y="44520"/>
                    <a:pt x="15226" y="44564"/>
                    <a:pt x="14730" y="44564"/>
                  </a:cubicBezTo>
                  <a:cubicBezTo>
                    <a:pt x="12436" y="44564"/>
                    <a:pt x="10151" y="43614"/>
                    <a:pt x="8211" y="42333"/>
                  </a:cubicBezTo>
                  <a:cubicBezTo>
                    <a:pt x="6364" y="41110"/>
                    <a:pt x="4712" y="39583"/>
                    <a:pt x="2728" y="38590"/>
                  </a:cubicBezTo>
                  <a:cubicBezTo>
                    <a:pt x="1872" y="38157"/>
                    <a:pt x="951" y="37866"/>
                    <a:pt x="0" y="37729"/>
                  </a:cubicBezTo>
                  <a:lnTo>
                    <a:pt x="0" y="65915"/>
                  </a:lnTo>
                  <a:lnTo>
                    <a:pt x="85520" y="65915"/>
                  </a:lnTo>
                  <a:lnTo>
                    <a:pt x="85520" y="7048"/>
                  </a:lnTo>
                  <a:cubicBezTo>
                    <a:pt x="84689" y="7238"/>
                    <a:pt x="83845" y="7380"/>
                    <a:pt x="82995" y="7481"/>
                  </a:cubicBezTo>
                  <a:cubicBezTo>
                    <a:pt x="82445" y="7540"/>
                    <a:pt x="81894" y="7569"/>
                    <a:pt x="81343" y="7569"/>
                  </a:cubicBezTo>
                  <a:cubicBezTo>
                    <a:pt x="78948" y="7569"/>
                    <a:pt x="76576" y="7016"/>
                    <a:pt x="74416" y="5949"/>
                  </a:cubicBezTo>
                  <a:cubicBezTo>
                    <a:pt x="72408" y="4945"/>
                    <a:pt x="70637" y="3519"/>
                    <a:pt x="68683" y="2402"/>
                  </a:cubicBezTo>
                  <a:cubicBezTo>
                    <a:pt x="65930" y="834"/>
                    <a:pt x="62923" y="0"/>
                    <a:pt x="59890" y="0"/>
                  </a:cubicBez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5240000" y="3393625"/>
              <a:ext cx="2138175" cy="1769350"/>
            </a:xfrm>
            <a:custGeom>
              <a:rect b="b" l="l" r="r" t="t"/>
              <a:pathLst>
                <a:path extrusionOk="0" h="70774" w="85527">
                  <a:moveTo>
                    <a:pt x="71834" y="1"/>
                  </a:moveTo>
                  <a:cubicBezTo>
                    <a:pt x="71255" y="1"/>
                    <a:pt x="70675" y="57"/>
                    <a:pt x="70091" y="184"/>
                  </a:cubicBezTo>
                  <a:cubicBezTo>
                    <a:pt x="66271" y="1022"/>
                    <a:pt x="63739" y="4670"/>
                    <a:pt x="62242" y="8283"/>
                  </a:cubicBezTo>
                  <a:cubicBezTo>
                    <a:pt x="61036" y="11182"/>
                    <a:pt x="60050" y="14491"/>
                    <a:pt x="57388" y="16155"/>
                  </a:cubicBezTo>
                  <a:cubicBezTo>
                    <a:pt x="56403" y="16771"/>
                    <a:pt x="55239" y="17084"/>
                    <a:pt x="54075" y="17084"/>
                  </a:cubicBezTo>
                  <a:cubicBezTo>
                    <a:pt x="53085" y="17084"/>
                    <a:pt x="52095" y="16857"/>
                    <a:pt x="51215" y="16398"/>
                  </a:cubicBezTo>
                  <a:cubicBezTo>
                    <a:pt x="50110" y="15822"/>
                    <a:pt x="49165" y="14913"/>
                    <a:pt x="47971" y="14545"/>
                  </a:cubicBezTo>
                  <a:cubicBezTo>
                    <a:pt x="47592" y="14429"/>
                    <a:pt x="47208" y="14376"/>
                    <a:pt x="46825" y="14376"/>
                  </a:cubicBezTo>
                  <a:cubicBezTo>
                    <a:pt x="45024" y="14376"/>
                    <a:pt x="43248" y="15558"/>
                    <a:pt x="42107" y="17028"/>
                  </a:cubicBezTo>
                  <a:cubicBezTo>
                    <a:pt x="40022" y="19702"/>
                    <a:pt x="39386" y="23207"/>
                    <a:pt x="38988" y="26570"/>
                  </a:cubicBezTo>
                  <a:cubicBezTo>
                    <a:pt x="38590" y="29939"/>
                    <a:pt x="38352" y="33420"/>
                    <a:pt x="36867" y="36468"/>
                  </a:cubicBezTo>
                  <a:cubicBezTo>
                    <a:pt x="35472" y="39348"/>
                    <a:pt x="32640" y="41789"/>
                    <a:pt x="29491" y="41789"/>
                  </a:cubicBezTo>
                  <a:cubicBezTo>
                    <a:pt x="29301" y="41789"/>
                    <a:pt x="29110" y="41780"/>
                    <a:pt x="28917" y="41762"/>
                  </a:cubicBezTo>
                  <a:cubicBezTo>
                    <a:pt x="26053" y="41489"/>
                    <a:pt x="23641" y="39255"/>
                    <a:pt x="20772" y="39053"/>
                  </a:cubicBezTo>
                  <a:cubicBezTo>
                    <a:pt x="20634" y="39043"/>
                    <a:pt x="20496" y="39038"/>
                    <a:pt x="20359" y="39038"/>
                  </a:cubicBezTo>
                  <a:cubicBezTo>
                    <a:pt x="17712" y="39038"/>
                    <a:pt x="15268" y="40806"/>
                    <a:pt x="13737" y="43004"/>
                  </a:cubicBezTo>
                  <a:cubicBezTo>
                    <a:pt x="12608" y="44626"/>
                    <a:pt x="11859" y="46485"/>
                    <a:pt x="10737" y="48113"/>
                  </a:cubicBezTo>
                  <a:cubicBezTo>
                    <a:pt x="9614" y="49735"/>
                    <a:pt x="7956" y="51179"/>
                    <a:pt x="5983" y="51304"/>
                  </a:cubicBezTo>
                  <a:cubicBezTo>
                    <a:pt x="5880" y="51311"/>
                    <a:pt x="5778" y="51314"/>
                    <a:pt x="5676" y="51314"/>
                  </a:cubicBezTo>
                  <a:cubicBezTo>
                    <a:pt x="3935" y="51314"/>
                    <a:pt x="2321" y="50350"/>
                    <a:pt x="660" y="49783"/>
                  </a:cubicBezTo>
                  <a:cubicBezTo>
                    <a:pt x="440" y="49712"/>
                    <a:pt x="226" y="49646"/>
                    <a:pt x="1" y="49599"/>
                  </a:cubicBezTo>
                  <a:lnTo>
                    <a:pt x="1" y="70774"/>
                  </a:lnTo>
                  <a:lnTo>
                    <a:pt x="85526" y="70774"/>
                  </a:lnTo>
                  <a:lnTo>
                    <a:pt x="85526" y="3375"/>
                  </a:lnTo>
                  <a:cubicBezTo>
                    <a:pt x="84505" y="3351"/>
                    <a:pt x="83489" y="3221"/>
                    <a:pt x="82490" y="2989"/>
                  </a:cubicBezTo>
                  <a:cubicBezTo>
                    <a:pt x="78895" y="2155"/>
                    <a:pt x="75410" y="1"/>
                    <a:pt x="71834" y="1"/>
                  </a:cubicBezTo>
                  <a:close/>
                </a:path>
              </a:pathLst>
            </a:custGeom>
            <a:solidFill>
              <a:srgbClr val="69D6F5">
                <a:alpha val="53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20"/>
          <p:cNvGrpSpPr/>
          <p:nvPr/>
        </p:nvGrpSpPr>
        <p:grpSpPr>
          <a:xfrm flipH="1" rot="10800000">
            <a:off x="7954050" y="1745348"/>
            <a:ext cx="874420" cy="1994002"/>
            <a:chOff x="6886050" y="3173348"/>
            <a:chExt cx="204471" cy="466270"/>
          </a:xfrm>
        </p:grpSpPr>
        <p:sp>
          <p:nvSpPr>
            <p:cNvPr id="411" name="Google Shape;411;p20"/>
            <p:cNvSpPr/>
            <p:nvPr/>
          </p:nvSpPr>
          <p:spPr>
            <a:xfrm>
              <a:off x="6886050" y="3419197"/>
              <a:ext cx="17400" cy="22533"/>
            </a:xfrm>
            <a:custGeom>
              <a:rect b="b" l="l" r="r" t="t"/>
              <a:pathLst>
                <a:path extrusionOk="0" fill="none" h="1510" w="1166">
                  <a:moveTo>
                    <a:pt x="7" y="1082"/>
                  </a:moveTo>
                  <a:cubicBezTo>
                    <a:pt x="1" y="1189"/>
                    <a:pt x="36" y="1290"/>
                    <a:pt x="102" y="1379"/>
                  </a:cubicBezTo>
                  <a:cubicBezTo>
                    <a:pt x="167" y="1438"/>
                    <a:pt x="244" y="1474"/>
                    <a:pt x="328" y="1486"/>
                  </a:cubicBezTo>
                  <a:cubicBezTo>
                    <a:pt x="512" y="1510"/>
                    <a:pt x="702" y="1462"/>
                    <a:pt x="844" y="1343"/>
                  </a:cubicBezTo>
                  <a:cubicBezTo>
                    <a:pt x="993" y="1225"/>
                    <a:pt x="1094" y="1064"/>
                    <a:pt x="1136" y="880"/>
                  </a:cubicBezTo>
                  <a:cubicBezTo>
                    <a:pt x="1165" y="773"/>
                    <a:pt x="1165" y="660"/>
                    <a:pt x="1141" y="553"/>
                  </a:cubicBezTo>
                  <a:cubicBezTo>
                    <a:pt x="1094" y="405"/>
                    <a:pt x="981" y="280"/>
                    <a:pt x="833" y="220"/>
                  </a:cubicBezTo>
                  <a:cubicBezTo>
                    <a:pt x="322" y="1"/>
                    <a:pt x="1" y="648"/>
                    <a:pt x="7" y="1082"/>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7075166" y="3173348"/>
              <a:ext cx="14997" cy="31576"/>
            </a:xfrm>
            <a:custGeom>
              <a:rect b="b" l="l" r="r" t="t"/>
              <a:pathLst>
                <a:path extrusionOk="0" fill="none" h="2116" w="1005">
                  <a:moveTo>
                    <a:pt x="13" y="1159"/>
                  </a:moveTo>
                  <a:cubicBezTo>
                    <a:pt x="1" y="1438"/>
                    <a:pt x="48" y="1741"/>
                    <a:pt x="250" y="1937"/>
                  </a:cubicBezTo>
                  <a:cubicBezTo>
                    <a:pt x="357" y="2050"/>
                    <a:pt x="524" y="2115"/>
                    <a:pt x="666" y="2062"/>
                  </a:cubicBezTo>
                  <a:cubicBezTo>
                    <a:pt x="726" y="2038"/>
                    <a:pt x="773" y="2003"/>
                    <a:pt x="809" y="1955"/>
                  </a:cubicBezTo>
                  <a:cubicBezTo>
                    <a:pt x="939" y="1801"/>
                    <a:pt x="1005" y="1599"/>
                    <a:pt x="987" y="1396"/>
                  </a:cubicBezTo>
                  <a:cubicBezTo>
                    <a:pt x="969" y="1194"/>
                    <a:pt x="922" y="1004"/>
                    <a:pt x="844" y="814"/>
                  </a:cubicBezTo>
                  <a:cubicBezTo>
                    <a:pt x="815" y="713"/>
                    <a:pt x="761" y="618"/>
                    <a:pt x="702" y="529"/>
                  </a:cubicBezTo>
                  <a:cubicBezTo>
                    <a:pt x="298" y="0"/>
                    <a:pt x="18" y="826"/>
                    <a:pt x="13" y="1159"/>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0"/>
            <p:cNvSpPr/>
            <p:nvPr/>
          </p:nvSpPr>
          <p:spPr>
            <a:xfrm>
              <a:off x="6942085" y="3557604"/>
              <a:ext cx="68554" cy="82014"/>
            </a:xfrm>
            <a:custGeom>
              <a:rect b="b" l="l" r="r" t="t"/>
              <a:pathLst>
                <a:path extrusionOk="0" fill="none" h="5496" w="4594">
                  <a:moveTo>
                    <a:pt x="96" y="2769"/>
                  </a:moveTo>
                  <a:cubicBezTo>
                    <a:pt x="1" y="3226"/>
                    <a:pt x="13" y="3719"/>
                    <a:pt x="232" y="4135"/>
                  </a:cubicBezTo>
                  <a:cubicBezTo>
                    <a:pt x="636" y="4902"/>
                    <a:pt x="1587" y="5175"/>
                    <a:pt x="2437" y="5353"/>
                  </a:cubicBezTo>
                  <a:cubicBezTo>
                    <a:pt x="2787" y="5425"/>
                    <a:pt x="3156" y="5496"/>
                    <a:pt x="3500" y="5401"/>
                  </a:cubicBezTo>
                  <a:cubicBezTo>
                    <a:pt x="3999" y="5264"/>
                    <a:pt x="4356" y="4795"/>
                    <a:pt x="4475" y="4290"/>
                  </a:cubicBezTo>
                  <a:cubicBezTo>
                    <a:pt x="4593" y="3791"/>
                    <a:pt x="4504" y="3262"/>
                    <a:pt x="4350" y="2769"/>
                  </a:cubicBezTo>
                  <a:cubicBezTo>
                    <a:pt x="4172" y="2192"/>
                    <a:pt x="3892" y="1634"/>
                    <a:pt x="3441" y="1236"/>
                  </a:cubicBezTo>
                  <a:cubicBezTo>
                    <a:pt x="2045" y="0"/>
                    <a:pt x="423" y="1218"/>
                    <a:pt x="96" y="2769"/>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7042186" y="3487020"/>
              <a:ext cx="41858" cy="44350"/>
            </a:xfrm>
            <a:custGeom>
              <a:rect b="b" l="l" r="r" t="t"/>
              <a:pathLst>
                <a:path extrusionOk="0" fill="none" h="2972" w="2805">
                  <a:moveTo>
                    <a:pt x="1510" y="203"/>
                  </a:moveTo>
                  <a:cubicBezTo>
                    <a:pt x="1034" y="434"/>
                    <a:pt x="559" y="726"/>
                    <a:pt x="286" y="1177"/>
                  </a:cubicBezTo>
                  <a:cubicBezTo>
                    <a:pt x="6" y="1629"/>
                    <a:pt x="0" y="2282"/>
                    <a:pt x="381" y="2645"/>
                  </a:cubicBezTo>
                  <a:cubicBezTo>
                    <a:pt x="684" y="2930"/>
                    <a:pt x="1159" y="2971"/>
                    <a:pt x="1545" y="2823"/>
                  </a:cubicBezTo>
                  <a:cubicBezTo>
                    <a:pt x="1931" y="2668"/>
                    <a:pt x="2234" y="2348"/>
                    <a:pt x="2436" y="1991"/>
                  </a:cubicBezTo>
                  <a:cubicBezTo>
                    <a:pt x="2674" y="1593"/>
                    <a:pt x="2805" y="1088"/>
                    <a:pt x="2615" y="666"/>
                  </a:cubicBezTo>
                  <a:cubicBezTo>
                    <a:pt x="2431" y="244"/>
                    <a:pt x="1830" y="1"/>
                    <a:pt x="1480" y="298"/>
                  </a:cubicBezTo>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6977989" y="3382846"/>
              <a:ext cx="46573" cy="50647"/>
            </a:xfrm>
            <a:custGeom>
              <a:rect b="b" l="l" r="r" t="t"/>
              <a:pathLst>
                <a:path extrusionOk="0" fill="none" h="3394" w="3121">
                  <a:moveTo>
                    <a:pt x="512" y="868"/>
                  </a:moveTo>
                  <a:cubicBezTo>
                    <a:pt x="1" y="2074"/>
                    <a:pt x="969" y="3393"/>
                    <a:pt x="2276" y="3262"/>
                  </a:cubicBezTo>
                  <a:cubicBezTo>
                    <a:pt x="2431" y="3251"/>
                    <a:pt x="2585" y="3197"/>
                    <a:pt x="2710" y="3102"/>
                  </a:cubicBezTo>
                  <a:cubicBezTo>
                    <a:pt x="2823" y="2989"/>
                    <a:pt x="2894" y="2853"/>
                    <a:pt x="2930" y="2698"/>
                  </a:cubicBezTo>
                  <a:cubicBezTo>
                    <a:pt x="3120" y="1973"/>
                    <a:pt x="2924" y="1201"/>
                    <a:pt x="2407" y="648"/>
                  </a:cubicBezTo>
                  <a:cubicBezTo>
                    <a:pt x="1807" y="24"/>
                    <a:pt x="880" y="1"/>
                    <a:pt x="512" y="868"/>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6920447" y="3258989"/>
              <a:ext cx="46573" cy="50647"/>
            </a:xfrm>
            <a:custGeom>
              <a:rect b="b" l="l" r="r" t="t"/>
              <a:pathLst>
                <a:path extrusionOk="0" fill="none" h="3394" w="3121">
                  <a:moveTo>
                    <a:pt x="512" y="868"/>
                  </a:moveTo>
                  <a:cubicBezTo>
                    <a:pt x="1" y="2074"/>
                    <a:pt x="969" y="3393"/>
                    <a:pt x="2277" y="3256"/>
                  </a:cubicBezTo>
                  <a:cubicBezTo>
                    <a:pt x="2437" y="3251"/>
                    <a:pt x="2585" y="3197"/>
                    <a:pt x="2710" y="3096"/>
                  </a:cubicBezTo>
                  <a:cubicBezTo>
                    <a:pt x="2823" y="2989"/>
                    <a:pt x="2894" y="2847"/>
                    <a:pt x="2930" y="2698"/>
                  </a:cubicBezTo>
                  <a:cubicBezTo>
                    <a:pt x="3120" y="1967"/>
                    <a:pt x="2918" y="1195"/>
                    <a:pt x="2407" y="648"/>
                  </a:cubicBezTo>
                  <a:cubicBezTo>
                    <a:pt x="1807" y="24"/>
                    <a:pt x="880" y="1"/>
                    <a:pt x="512" y="868"/>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7060899" y="3321231"/>
              <a:ext cx="29621" cy="45320"/>
            </a:xfrm>
            <a:custGeom>
              <a:rect b="b" l="l" r="r" t="t"/>
              <a:pathLst>
                <a:path extrusionOk="0" fill="none" h="3037" w="1985">
                  <a:moveTo>
                    <a:pt x="95" y="1688"/>
                  </a:moveTo>
                  <a:cubicBezTo>
                    <a:pt x="12" y="1991"/>
                    <a:pt x="0" y="2329"/>
                    <a:pt x="166" y="2591"/>
                  </a:cubicBezTo>
                  <a:cubicBezTo>
                    <a:pt x="440" y="3013"/>
                    <a:pt x="1111" y="3036"/>
                    <a:pt x="1491" y="2710"/>
                  </a:cubicBezTo>
                  <a:cubicBezTo>
                    <a:pt x="1872" y="2383"/>
                    <a:pt x="1985" y="1824"/>
                    <a:pt x="1895" y="1331"/>
                  </a:cubicBezTo>
                  <a:cubicBezTo>
                    <a:pt x="1652" y="0"/>
                    <a:pt x="333" y="826"/>
                    <a:pt x="95" y="1688"/>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20"/>
          <p:cNvGrpSpPr/>
          <p:nvPr/>
        </p:nvGrpSpPr>
        <p:grpSpPr>
          <a:xfrm flipH="1" rot="10800000">
            <a:off x="7494881" y="4477668"/>
            <a:ext cx="2097022" cy="487221"/>
            <a:chOff x="5288343" y="4049333"/>
            <a:chExt cx="490359" cy="113930"/>
          </a:xfrm>
        </p:grpSpPr>
        <p:sp>
          <p:nvSpPr>
            <p:cNvPr id="419" name="Google Shape;419;p20"/>
            <p:cNvSpPr/>
            <p:nvPr/>
          </p:nvSpPr>
          <p:spPr>
            <a:xfrm>
              <a:off x="5294216" y="4049333"/>
              <a:ext cx="478442" cy="66463"/>
            </a:xfrm>
            <a:custGeom>
              <a:rect b="b" l="l" r="r" t="t"/>
              <a:pathLst>
                <a:path extrusionOk="0" fill="none" h="4707" w="33884">
                  <a:moveTo>
                    <a:pt x="0" y="3447"/>
                  </a:moveTo>
                  <a:cubicBezTo>
                    <a:pt x="850" y="2383"/>
                    <a:pt x="1735" y="1290"/>
                    <a:pt x="2947" y="660"/>
                  </a:cubicBezTo>
                  <a:cubicBezTo>
                    <a:pt x="4159" y="30"/>
                    <a:pt x="5781" y="1"/>
                    <a:pt x="6762" y="951"/>
                  </a:cubicBezTo>
                  <a:cubicBezTo>
                    <a:pt x="7617" y="1783"/>
                    <a:pt x="7926" y="3280"/>
                    <a:pt x="9085" y="3583"/>
                  </a:cubicBezTo>
                  <a:cubicBezTo>
                    <a:pt x="11129" y="4124"/>
                    <a:pt x="12091" y="333"/>
                    <a:pt x="14206" y="399"/>
                  </a:cubicBezTo>
                  <a:cubicBezTo>
                    <a:pt x="16434" y="476"/>
                    <a:pt x="16868" y="4653"/>
                    <a:pt x="19090" y="4457"/>
                  </a:cubicBezTo>
                  <a:cubicBezTo>
                    <a:pt x="20082" y="4373"/>
                    <a:pt x="20706" y="3399"/>
                    <a:pt x="21389" y="2674"/>
                  </a:cubicBezTo>
                  <a:cubicBezTo>
                    <a:pt x="22601" y="1403"/>
                    <a:pt x="24823" y="815"/>
                    <a:pt x="26071" y="2044"/>
                  </a:cubicBezTo>
                  <a:cubicBezTo>
                    <a:pt x="26974" y="2936"/>
                    <a:pt x="27539" y="4706"/>
                    <a:pt x="28762" y="4385"/>
                  </a:cubicBezTo>
                  <a:cubicBezTo>
                    <a:pt x="29559" y="4177"/>
                    <a:pt x="29796" y="3197"/>
                    <a:pt x="30295" y="2555"/>
                  </a:cubicBezTo>
                  <a:cubicBezTo>
                    <a:pt x="31133" y="1468"/>
                    <a:pt x="33005" y="1432"/>
                    <a:pt x="33884" y="2490"/>
                  </a:cubicBezTo>
                </a:path>
              </a:pathLst>
            </a:custGeom>
            <a:solidFill>
              <a:schemeClr val="accent2"/>
            </a:solidFill>
            <a:ln cap="flat" cmpd="sng" w="19050">
              <a:solidFill>
                <a:schemeClr val="accent1"/>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5288343" y="4108054"/>
              <a:ext cx="490359" cy="55209"/>
            </a:xfrm>
            <a:custGeom>
              <a:rect b="b" l="l" r="r" t="t"/>
              <a:pathLst>
                <a:path extrusionOk="0" fill="none" h="3910" w="34728">
                  <a:moveTo>
                    <a:pt x="0" y="3227"/>
                  </a:moveTo>
                  <a:cubicBezTo>
                    <a:pt x="749" y="2175"/>
                    <a:pt x="1646" y="1171"/>
                    <a:pt x="2811" y="607"/>
                  </a:cubicBezTo>
                  <a:cubicBezTo>
                    <a:pt x="3975" y="48"/>
                    <a:pt x="5455" y="0"/>
                    <a:pt x="6494" y="779"/>
                  </a:cubicBezTo>
                  <a:cubicBezTo>
                    <a:pt x="7653" y="1646"/>
                    <a:pt x="8235" y="3441"/>
                    <a:pt x="9679" y="3589"/>
                  </a:cubicBezTo>
                  <a:cubicBezTo>
                    <a:pt x="11491" y="3779"/>
                    <a:pt x="12424" y="1177"/>
                    <a:pt x="14218" y="838"/>
                  </a:cubicBezTo>
                  <a:cubicBezTo>
                    <a:pt x="16517" y="410"/>
                    <a:pt x="18128" y="3910"/>
                    <a:pt x="20439" y="3553"/>
                  </a:cubicBezTo>
                  <a:cubicBezTo>
                    <a:pt x="22370" y="3256"/>
                    <a:pt x="23403" y="381"/>
                    <a:pt x="25334" y="672"/>
                  </a:cubicBezTo>
                  <a:cubicBezTo>
                    <a:pt x="26273" y="809"/>
                    <a:pt x="26897" y="1670"/>
                    <a:pt x="27533" y="2365"/>
                  </a:cubicBezTo>
                  <a:cubicBezTo>
                    <a:pt x="28174" y="3060"/>
                    <a:pt x="29178" y="3684"/>
                    <a:pt x="30010" y="3233"/>
                  </a:cubicBezTo>
                  <a:cubicBezTo>
                    <a:pt x="30557" y="2941"/>
                    <a:pt x="30795" y="2300"/>
                    <a:pt x="31216" y="1848"/>
                  </a:cubicBezTo>
                  <a:cubicBezTo>
                    <a:pt x="32167" y="826"/>
                    <a:pt x="34145" y="1147"/>
                    <a:pt x="34728" y="2425"/>
                  </a:cubicBezTo>
                </a:path>
              </a:pathLst>
            </a:custGeom>
            <a:solidFill>
              <a:schemeClr val="accent2"/>
            </a:solidFill>
            <a:ln cap="flat" cmpd="sng" w="19050">
              <a:solidFill>
                <a:schemeClr val="accent1"/>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 name="Google Shape;421;p20"/>
          <p:cNvSpPr txBox="1"/>
          <p:nvPr>
            <p:ph type="title"/>
          </p:nvPr>
        </p:nvSpPr>
        <p:spPr>
          <a:xfrm>
            <a:off x="716325" y="1814956"/>
            <a:ext cx="4872900" cy="1530600"/>
          </a:xfrm>
          <a:prstGeom prst="rect">
            <a:avLst/>
          </a:prstGeom>
        </p:spPr>
        <p:txBody>
          <a:bodyPr anchorCtr="0" anchor="ctr" bIns="91425" lIns="91425" spcFirstLastPara="1" rIns="91425" wrap="square" tIns="91425">
            <a:noAutofit/>
          </a:bodyPr>
          <a:lstStyle>
            <a:lvl1pPr lvl="0" rtl="0">
              <a:spcBef>
                <a:spcPts val="0"/>
              </a:spcBef>
              <a:spcAft>
                <a:spcPts val="0"/>
              </a:spcAft>
              <a:buSzPts val="9000"/>
              <a:buNone/>
              <a:defRPr sz="9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22" name="Google Shape;422;p20"/>
          <p:cNvSpPr txBox="1"/>
          <p:nvPr>
            <p:ph idx="1" type="subTitle"/>
          </p:nvPr>
        </p:nvSpPr>
        <p:spPr>
          <a:xfrm>
            <a:off x="716325" y="3398356"/>
            <a:ext cx="4872900" cy="671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20" name="Shape 20"/>
        <p:cNvGrpSpPr/>
        <p:nvPr/>
      </p:nvGrpSpPr>
      <p:grpSpPr>
        <a:xfrm>
          <a:off x="0" y="0"/>
          <a:ext cx="0" cy="0"/>
          <a:chOff x="0" y="0"/>
          <a:chExt cx="0" cy="0"/>
        </a:xfrm>
      </p:grpSpPr>
      <p:sp>
        <p:nvSpPr>
          <p:cNvPr id="21" name="Google Shape;21;p3"/>
          <p:cNvSpPr/>
          <p:nvPr/>
        </p:nvSpPr>
        <p:spPr>
          <a:xfrm flipH="1">
            <a:off x="-159278" y="282563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152279" y="342254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69D6F5">
              <a:alpha val="53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 name="Google Shape;23;p3"/>
          <p:cNvGrpSpPr/>
          <p:nvPr/>
        </p:nvGrpSpPr>
        <p:grpSpPr>
          <a:xfrm>
            <a:off x="1352388" y="308554"/>
            <a:ext cx="1683958" cy="461892"/>
            <a:chOff x="433300" y="1643800"/>
            <a:chExt cx="682400" cy="187175"/>
          </a:xfrm>
        </p:grpSpPr>
        <p:sp>
          <p:nvSpPr>
            <p:cNvPr id="24" name="Google Shape;24;p3"/>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3"/>
          <p:cNvGrpSpPr/>
          <p:nvPr/>
        </p:nvGrpSpPr>
        <p:grpSpPr>
          <a:xfrm>
            <a:off x="167618" y="4337766"/>
            <a:ext cx="2319973" cy="538416"/>
            <a:chOff x="5958575" y="4307050"/>
            <a:chExt cx="1147025" cy="266200"/>
          </a:xfrm>
        </p:grpSpPr>
        <p:sp>
          <p:nvSpPr>
            <p:cNvPr id="27" name="Google Shape;27;p3"/>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 name="Google Shape;29;p3"/>
          <p:cNvSpPr txBox="1"/>
          <p:nvPr>
            <p:ph type="title"/>
          </p:nvPr>
        </p:nvSpPr>
        <p:spPr>
          <a:xfrm>
            <a:off x="2918619" y="1114935"/>
            <a:ext cx="50676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5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 name="Google Shape;30;p3"/>
          <p:cNvSpPr txBox="1"/>
          <p:nvPr>
            <p:ph hasCustomPrompt="1" idx="2" type="title"/>
          </p:nvPr>
        </p:nvSpPr>
        <p:spPr>
          <a:xfrm>
            <a:off x="1161069" y="1114925"/>
            <a:ext cx="1523100" cy="120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9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1" name="Google Shape;31;p3"/>
          <p:cNvSpPr txBox="1"/>
          <p:nvPr>
            <p:ph idx="1" type="subTitle"/>
          </p:nvPr>
        </p:nvSpPr>
        <p:spPr>
          <a:xfrm>
            <a:off x="2918619" y="1943860"/>
            <a:ext cx="5067600" cy="3750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_1">
    <p:bg>
      <p:bgPr>
        <a:solidFill>
          <a:schemeClr val="lt1"/>
        </a:solidFill>
      </p:bgPr>
    </p:bg>
    <p:spTree>
      <p:nvGrpSpPr>
        <p:cNvPr id="423" name="Shape 423"/>
        <p:cNvGrpSpPr/>
        <p:nvPr/>
      </p:nvGrpSpPr>
      <p:grpSpPr>
        <a:xfrm>
          <a:off x="0" y="0"/>
          <a:ext cx="0" cy="0"/>
          <a:chOff x="0" y="0"/>
          <a:chExt cx="0" cy="0"/>
        </a:xfrm>
      </p:grpSpPr>
      <p:sp>
        <p:nvSpPr>
          <p:cNvPr id="424" name="Google Shape;424;p21"/>
          <p:cNvSpPr/>
          <p:nvPr/>
        </p:nvSpPr>
        <p:spPr>
          <a:xfrm rot="10800000">
            <a:off x="-12" y="-1540169"/>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1"/>
          <p:cNvSpPr/>
          <p:nvPr/>
        </p:nvSpPr>
        <p:spPr>
          <a:xfrm rot="10800000">
            <a:off x="-221613" y="-1006769"/>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 name="Google Shape;426;p21"/>
          <p:cNvGrpSpPr/>
          <p:nvPr/>
        </p:nvGrpSpPr>
        <p:grpSpPr>
          <a:xfrm>
            <a:off x="7188472" y="1689413"/>
            <a:ext cx="5384713" cy="3842138"/>
            <a:chOff x="4019526" y="1758651"/>
            <a:chExt cx="5384713" cy="3842138"/>
          </a:xfrm>
        </p:grpSpPr>
        <p:sp>
          <p:nvSpPr>
            <p:cNvPr id="427" name="Google Shape;427;p21"/>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1"/>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 name="Google Shape;429;p21"/>
          <p:cNvGrpSpPr/>
          <p:nvPr/>
        </p:nvGrpSpPr>
        <p:grpSpPr>
          <a:xfrm flipH="1" rot="-4960505">
            <a:off x="129178" y="3856012"/>
            <a:ext cx="1167964" cy="1370027"/>
            <a:chOff x="3109325" y="1544275"/>
            <a:chExt cx="892750" cy="1047200"/>
          </a:xfrm>
        </p:grpSpPr>
        <p:sp>
          <p:nvSpPr>
            <p:cNvPr id="430" name="Google Shape;430;p21"/>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1"/>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1"/>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1"/>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1"/>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1"/>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1"/>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21"/>
          <p:cNvGrpSpPr/>
          <p:nvPr/>
        </p:nvGrpSpPr>
        <p:grpSpPr>
          <a:xfrm>
            <a:off x="485613" y="236804"/>
            <a:ext cx="1683958" cy="461892"/>
            <a:chOff x="433300" y="1643800"/>
            <a:chExt cx="682400" cy="187175"/>
          </a:xfrm>
        </p:grpSpPr>
        <p:sp>
          <p:nvSpPr>
            <p:cNvPr id="438" name="Google Shape;438;p21"/>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1"/>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21"/>
          <p:cNvGrpSpPr/>
          <p:nvPr/>
        </p:nvGrpSpPr>
        <p:grpSpPr>
          <a:xfrm>
            <a:off x="8737359" y="2995861"/>
            <a:ext cx="375090" cy="630830"/>
            <a:chOff x="1901125" y="4210800"/>
            <a:chExt cx="286700" cy="482175"/>
          </a:xfrm>
        </p:grpSpPr>
        <p:sp>
          <p:nvSpPr>
            <p:cNvPr id="441" name="Google Shape;441;p21"/>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1"/>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1"/>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21"/>
          <p:cNvGrpSpPr/>
          <p:nvPr/>
        </p:nvGrpSpPr>
        <p:grpSpPr>
          <a:xfrm>
            <a:off x="3817606" y="4337766"/>
            <a:ext cx="2319973" cy="538416"/>
            <a:chOff x="5958575" y="4307050"/>
            <a:chExt cx="1147025" cy="266200"/>
          </a:xfrm>
        </p:grpSpPr>
        <p:sp>
          <p:nvSpPr>
            <p:cNvPr id="445" name="Google Shape;445;p21"/>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1"/>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21"/>
          <p:cNvGrpSpPr/>
          <p:nvPr/>
        </p:nvGrpSpPr>
        <p:grpSpPr>
          <a:xfrm rot="-3043763">
            <a:off x="8035356" y="33687"/>
            <a:ext cx="800255" cy="1504453"/>
            <a:chOff x="6514100" y="3024300"/>
            <a:chExt cx="611700" cy="1149975"/>
          </a:xfrm>
        </p:grpSpPr>
        <p:sp>
          <p:nvSpPr>
            <p:cNvPr id="448" name="Google Shape;448;p21"/>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1"/>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1"/>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1"/>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1"/>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1"/>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1"/>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 name="Google Shape;455;p21"/>
          <p:cNvSpPr txBox="1"/>
          <p:nvPr>
            <p:ph type="title"/>
          </p:nvPr>
        </p:nvSpPr>
        <p:spPr>
          <a:xfrm>
            <a:off x="902941" y="1933725"/>
            <a:ext cx="3090000" cy="1166700"/>
          </a:xfrm>
          <a:prstGeom prst="rect">
            <a:avLst/>
          </a:prstGeom>
        </p:spPr>
        <p:txBody>
          <a:bodyPr anchorCtr="0" anchor="b" bIns="91425" lIns="91425" spcFirstLastPara="1" rIns="91425" wrap="square" tIns="91425">
            <a:noAutofit/>
          </a:bodyPr>
          <a:lstStyle>
            <a:lvl1pPr lvl="0" rtl="0">
              <a:spcBef>
                <a:spcPts val="0"/>
              </a:spcBef>
              <a:spcAft>
                <a:spcPts val="0"/>
              </a:spcAft>
              <a:buSzPts val="37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6" name="Google Shape;456;p21"/>
          <p:cNvSpPr txBox="1"/>
          <p:nvPr>
            <p:ph idx="1" type="subTitle"/>
          </p:nvPr>
        </p:nvSpPr>
        <p:spPr>
          <a:xfrm>
            <a:off x="902941" y="3100575"/>
            <a:ext cx="3090000" cy="116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_1">
    <p:bg>
      <p:bgPr>
        <a:solidFill>
          <a:schemeClr val="lt1"/>
        </a:solidFill>
      </p:bgPr>
    </p:bg>
    <p:spTree>
      <p:nvGrpSpPr>
        <p:cNvPr id="457" name="Shape 457"/>
        <p:cNvGrpSpPr/>
        <p:nvPr/>
      </p:nvGrpSpPr>
      <p:grpSpPr>
        <a:xfrm>
          <a:off x="0" y="0"/>
          <a:ext cx="0" cy="0"/>
          <a:chOff x="0" y="0"/>
          <a:chExt cx="0" cy="0"/>
        </a:xfrm>
      </p:grpSpPr>
      <p:sp>
        <p:nvSpPr>
          <p:cNvPr id="458" name="Google Shape;458;p22"/>
          <p:cNvSpPr/>
          <p:nvPr/>
        </p:nvSpPr>
        <p:spPr>
          <a:xfrm flipH="1" rot="10800000">
            <a:off x="235587" y="-1463969"/>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2"/>
          <p:cNvSpPr/>
          <p:nvPr/>
        </p:nvSpPr>
        <p:spPr>
          <a:xfrm flipH="1" rot="10800000">
            <a:off x="464187" y="-930569"/>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 name="Google Shape;460;p22"/>
          <p:cNvGrpSpPr/>
          <p:nvPr/>
        </p:nvGrpSpPr>
        <p:grpSpPr>
          <a:xfrm>
            <a:off x="4807222" y="3467138"/>
            <a:ext cx="5384713" cy="3842138"/>
            <a:chOff x="4019526" y="1758651"/>
            <a:chExt cx="5384713" cy="3842138"/>
          </a:xfrm>
        </p:grpSpPr>
        <p:sp>
          <p:nvSpPr>
            <p:cNvPr id="461" name="Google Shape;461;p22"/>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2"/>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22"/>
          <p:cNvGrpSpPr/>
          <p:nvPr/>
        </p:nvGrpSpPr>
        <p:grpSpPr>
          <a:xfrm flipH="1" rot="2110543">
            <a:off x="216979" y="-67752"/>
            <a:ext cx="1167995" cy="1370064"/>
            <a:chOff x="3109325" y="1544275"/>
            <a:chExt cx="892750" cy="1047200"/>
          </a:xfrm>
        </p:grpSpPr>
        <p:sp>
          <p:nvSpPr>
            <p:cNvPr id="464" name="Google Shape;464;p22"/>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2"/>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2"/>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2"/>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2"/>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2"/>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 name="Google Shape;471;p22"/>
          <p:cNvGrpSpPr/>
          <p:nvPr/>
        </p:nvGrpSpPr>
        <p:grpSpPr>
          <a:xfrm>
            <a:off x="6" y="4606966"/>
            <a:ext cx="2319973" cy="538416"/>
            <a:chOff x="5958575" y="4307050"/>
            <a:chExt cx="1147025" cy="266200"/>
          </a:xfrm>
        </p:grpSpPr>
        <p:sp>
          <p:nvSpPr>
            <p:cNvPr id="472" name="Google Shape;472;p22"/>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2"/>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22"/>
          <p:cNvGrpSpPr/>
          <p:nvPr/>
        </p:nvGrpSpPr>
        <p:grpSpPr>
          <a:xfrm rot="6396644">
            <a:off x="6804937" y="4290319"/>
            <a:ext cx="800285" cy="1504508"/>
            <a:chOff x="6514100" y="3024300"/>
            <a:chExt cx="611700" cy="1149975"/>
          </a:xfrm>
        </p:grpSpPr>
        <p:sp>
          <p:nvSpPr>
            <p:cNvPr id="475" name="Google Shape;475;p22"/>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2"/>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2"/>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22"/>
          <p:cNvSpPr txBox="1"/>
          <p:nvPr>
            <p:ph type="title"/>
          </p:nvPr>
        </p:nvSpPr>
        <p:spPr>
          <a:xfrm>
            <a:off x="4438650" y="2219275"/>
            <a:ext cx="3714900" cy="709500"/>
          </a:xfrm>
          <a:prstGeom prst="rect">
            <a:avLst/>
          </a:prstGeom>
        </p:spPr>
        <p:txBody>
          <a:bodyPr anchorCtr="0" anchor="b" bIns="91425" lIns="91425" spcFirstLastPara="1" rIns="91425" wrap="square" tIns="91425">
            <a:noAutofit/>
          </a:bodyPr>
          <a:lstStyle>
            <a:lvl1pPr lvl="0" rtl="0">
              <a:spcBef>
                <a:spcPts val="0"/>
              </a:spcBef>
              <a:spcAft>
                <a:spcPts val="0"/>
              </a:spcAft>
              <a:buSzPts val="37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3" name="Google Shape;483;p22"/>
          <p:cNvSpPr txBox="1"/>
          <p:nvPr>
            <p:ph idx="1" type="subTitle"/>
          </p:nvPr>
        </p:nvSpPr>
        <p:spPr>
          <a:xfrm>
            <a:off x="4438650" y="2929025"/>
            <a:ext cx="3714900" cy="90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_1">
    <p:bg>
      <p:bgPr>
        <a:solidFill>
          <a:schemeClr val="lt1"/>
        </a:solidFill>
      </p:bgPr>
    </p:bg>
    <p:spTree>
      <p:nvGrpSpPr>
        <p:cNvPr id="484" name="Shape 484"/>
        <p:cNvGrpSpPr/>
        <p:nvPr/>
      </p:nvGrpSpPr>
      <p:grpSpPr>
        <a:xfrm>
          <a:off x="0" y="0"/>
          <a:ext cx="0" cy="0"/>
          <a:chOff x="0" y="0"/>
          <a:chExt cx="0" cy="0"/>
        </a:xfrm>
      </p:grpSpPr>
      <p:sp>
        <p:nvSpPr>
          <p:cNvPr id="485" name="Google Shape;485;p23"/>
          <p:cNvSpPr/>
          <p:nvPr/>
        </p:nvSpPr>
        <p:spPr>
          <a:xfrm rot="10800000">
            <a:off x="-517107" y="-635632"/>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3"/>
          <p:cNvSpPr/>
          <p:nvPr/>
        </p:nvSpPr>
        <p:spPr>
          <a:xfrm rot="10800000">
            <a:off x="-285982" y="-1463969"/>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23"/>
          <p:cNvGrpSpPr/>
          <p:nvPr/>
        </p:nvGrpSpPr>
        <p:grpSpPr>
          <a:xfrm flipH="1" rot="7331019">
            <a:off x="7957752" y="79653"/>
            <a:ext cx="1167907" cy="1369961"/>
            <a:chOff x="3109325" y="1544275"/>
            <a:chExt cx="892750" cy="1047200"/>
          </a:xfrm>
        </p:grpSpPr>
        <p:sp>
          <p:nvSpPr>
            <p:cNvPr id="488" name="Google Shape;488;p23"/>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3"/>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3"/>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3"/>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3"/>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3"/>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3"/>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23"/>
          <p:cNvGrpSpPr/>
          <p:nvPr/>
        </p:nvGrpSpPr>
        <p:grpSpPr>
          <a:xfrm>
            <a:off x="7324563" y="4606979"/>
            <a:ext cx="1683958" cy="461892"/>
            <a:chOff x="433300" y="1643800"/>
            <a:chExt cx="682400" cy="187175"/>
          </a:xfrm>
        </p:grpSpPr>
        <p:sp>
          <p:nvSpPr>
            <p:cNvPr id="496" name="Google Shape;496;p23"/>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3"/>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23"/>
          <p:cNvGrpSpPr/>
          <p:nvPr/>
        </p:nvGrpSpPr>
        <p:grpSpPr>
          <a:xfrm rot="-5838453">
            <a:off x="457132" y="-212705"/>
            <a:ext cx="800242" cy="1504427"/>
            <a:chOff x="6514100" y="3024300"/>
            <a:chExt cx="611700" cy="1149975"/>
          </a:xfrm>
        </p:grpSpPr>
        <p:sp>
          <p:nvSpPr>
            <p:cNvPr id="499" name="Google Shape;499;p23"/>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3"/>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3"/>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3"/>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3"/>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3"/>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3"/>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23"/>
          <p:cNvGrpSpPr/>
          <p:nvPr/>
        </p:nvGrpSpPr>
        <p:grpSpPr>
          <a:xfrm flipH="1">
            <a:off x="-2983863" y="1982226"/>
            <a:ext cx="5384713" cy="3842138"/>
            <a:chOff x="4019526" y="1758651"/>
            <a:chExt cx="5384713" cy="3842138"/>
          </a:xfrm>
        </p:grpSpPr>
        <p:sp>
          <p:nvSpPr>
            <p:cNvPr id="507" name="Google Shape;507;p23"/>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3"/>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 name="Google Shape;509;p23"/>
          <p:cNvGrpSpPr/>
          <p:nvPr/>
        </p:nvGrpSpPr>
        <p:grpSpPr>
          <a:xfrm>
            <a:off x="283959" y="3053011"/>
            <a:ext cx="375090" cy="630830"/>
            <a:chOff x="1901125" y="4210800"/>
            <a:chExt cx="286700" cy="482175"/>
          </a:xfrm>
        </p:grpSpPr>
        <p:sp>
          <p:nvSpPr>
            <p:cNvPr id="510" name="Google Shape;510;p23"/>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3"/>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3"/>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 name="Google Shape;513;p23"/>
          <p:cNvSpPr txBox="1"/>
          <p:nvPr>
            <p:ph type="title"/>
          </p:nvPr>
        </p:nvSpPr>
        <p:spPr>
          <a:xfrm>
            <a:off x="1405800" y="2571750"/>
            <a:ext cx="3712500" cy="624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7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4" name="Google Shape;514;p23"/>
          <p:cNvSpPr txBox="1"/>
          <p:nvPr>
            <p:ph idx="1" type="subTitle"/>
          </p:nvPr>
        </p:nvSpPr>
        <p:spPr>
          <a:xfrm>
            <a:off x="1405800" y="3195825"/>
            <a:ext cx="3712500" cy="938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515" name="Shape 515"/>
        <p:cNvGrpSpPr/>
        <p:nvPr/>
      </p:nvGrpSpPr>
      <p:grpSpPr>
        <a:xfrm>
          <a:off x="0" y="0"/>
          <a:ext cx="0" cy="0"/>
          <a:chOff x="0" y="0"/>
          <a:chExt cx="0" cy="0"/>
        </a:xfrm>
      </p:grpSpPr>
      <p:grpSp>
        <p:nvGrpSpPr>
          <p:cNvPr id="516" name="Google Shape;516;p24"/>
          <p:cNvGrpSpPr/>
          <p:nvPr/>
        </p:nvGrpSpPr>
        <p:grpSpPr>
          <a:xfrm flipH="1" rot="10800000">
            <a:off x="7218180" y="-106"/>
            <a:ext cx="4188021" cy="5143717"/>
            <a:chOff x="3443900" y="434075"/>
            <a:chExt cx="3928725" cy="4825250"/>
          </a:xfrm>
        </p:grpSpPr>
        <p:sp>
          <p:nvSpPr>
            <p:cNvPr id="517" name="Google Shape;517;p24"/>
            <p:cNvSpPr/>
            <p:nvPr/>
          </p:nvSpPr>
          <p:spPr>
            <a:xfrm>
              <a:off x="3443900" y="434075"/>
              <a:ext cx="3928725" cy="4824475"/>
            </a:xfrm>
            <a:custGeom>
              <a:rect b="b" l="l" r="r" t="t"/>
              <a:pathLst>
                <a:path extrusionOk="0" h="192979" w="157149">
                  <a:moveTo>
                    <a:pt x="10771" y="0"/>
                  </a:moveTo>
                  <a:cubicBezTo>
                    <a:pt x="9197" y="5092"/>
                    <a:pt x="9999" y="11110"/>
                    <a:pt x="12005" y="16202"/>
                  </a:cubicBezTo>
                  <a:cubicBezTo>
                    <a:pt x="14814" y="23332"/>
                    <a:pt x="19474" y="29596"/>
                    <a:pt x="22128" y="36756"/>
                  </a:cubicBezTo>
                  <a:cubicBezTo>
                    <a:pt x="25183" y="45151"/>
                    <a:pt x="25338" y="54317"/>
                    <a:pt x="22529" y="62804"/>
                  </a:cubicBezTo>
                  <a:cubicBezTo>
                    <a:pt x="21819" y="64933"/>
                    <a:pt x="20894" y="67032"/>
                    <a:pt x="20832" y="69254"/>
                  </a:cubicBezTo>
                  <a:cubicBezTo>
                    <a:pt x="20739" y="73575"/>
                    <a:pt x="23702" y="77278"/>
                    <a:pt x="26294" y="80735"/>
                  </a:cubicBezTo>
                  <a:cubicBezTo>
                    <a:pt x="29689" y="85333"/>
                    <a:pt x="32652" y="90302"/>
                    <a:pt x="34349" y="95795"/>
                  </a:cubicBezTo>
                  <a:cubicBezTo>
                    <a:pt x="38145" y="108078"/>
                    <a:pt x="34905" y="121164"/>
                    <a:pt x="29597" y="132428"/>
                  </a:cubicBezTo>
                  <a:cubicBezTo>
                    <a:pt x="23270" y="145822"/>
                    <a:pt x="9135" y="153414"/>
                    <a:pt x="3302" y="167302"/>
                  </a:cubicBezTo>
                  <a:cubicBezTo>
                    <a:pt x="895" y="173042"/>
                    <a:pt x="0" y="179585"/>
                    <a:pt x="1913" y="185510"/>
                  </a:cubicBezTo>
                  <a:cubicBezTo>
                    <a:pt x="2808" y="188288"/>
                    <a:pt x="4321" y="190819"/>
                    <a:pt x="6265" y="192979"/>
                  </a:cubicBezTo>
                  <a:lnTo>
                    <a:pt x="157149" y="192979"/>
                  </a:lnTo>
                  <a:lnTo>
                    <a:pt x="157149" y="0"/>
                  </a:ln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4"/>
            <p:cNvSpPr/>
            <p:nvPr/>
          </p:nvSpPr>
          <p:spPr>
            <a:xfrm>
              <a:off x="3443900" y="434075"/>
              <a:ext cx="3928725" cy="4824475"/>
            </a:xfrm>
            <a:custGeom>
              <a:rect b="b" l="l" r="r" t="t"/>
              <a:pathLst>
                <a:path extrusionOk="0" h="192979" w="157149">
                  <a:moveTo>
                    <a:pt x="136564" y="0"/>
                  </a:moveTo>
                  <a:cubicBezTo>
                    <a:pt x="132891" y="5123"/>
                    <a:pt x="133786" y="13085"/>
                    <a:pt x="136811" y="19011"/>
                  </a:cubicBezTo>
                  <a:cubicBezTo>
                    <a:pt x="140267" y="25893"/>
                    <a:pt x="145915" y="31664"/>
                    <a:pt x="148600" y="38886"/>
                  </a:cubicBezTo>
                  <a:cubicBezTo>
                    <a:pt x="150637" y="44410"/>
                    <a:pt x="150822" y="50397"/>
                    <a:pt x="149155" y="56014"/>
                  </a:cubicBezTo>
                  <a:cubicBezTo>
                    <a:pt x="148353" y="58699"/>
                    <a:pt x="146903" y="61137"/>
                    <a:pt x="144897" y="63082"/>
                  </a:cubicBezTo>
                  <a:cubicBezTo>
                    <a:pt x="142798" y="65088"/>
                    <a:pt x="139959" y="66229"/>
                    <a:pt x="137922" y="68266"/>
                  </a:cubicBezTo>
                  <a:cubicBezTo>
                    <a:pt x="136132" y="70149"/>
                    <a:pt x="135484" y="72865"/>
                    <a:pt x="136255" y="75334"/>
                  </a:cubicBezTo>
                  <a:cubicBezTo>
                    <a:pt x="137181" y="78142"/>
                    <a:pt x="139465" y="80611"/>
                    <a:pt x="140761" y="83296"/>
                  </a:cubicBezTo>
                  <a:cubicBezTo>
                    <a:pt x="143662" y="89222"/>
                    <a:pt x="145236" y="95733"/>
                    <a:pt x="146378" y="102184"/>
                  </a:cubicBezTo>
                  <a:cubicBezTo>
                    <a:pt x="148415" y="113510"/>
                    <a:pt x="148600" y="125855"/>
                    <a:pt x="144187" y="136594"/>
                  </a:cubicBezTo>
                  <a:cubicBezTo>
                    <a:pt x="140206" y="146347"/>
                    <a:pt x="133478" y="154710"/>
                    <a:pt x="124805" y="160667"/>
                  </a:cubicBezTo>
                  <a:cubicBezTo>
                    <a:pt x="115461" y="167014"/>
                    <a:pt x="99618" y="170173"/>
                    <a:pt x="84433" y="170173"/>
                  </a:cubicBezTo>
                  <a:cubicBezTo>
                    <a:pt x="73188" y="170173"/>
                    <a:pt x="62303" y="168441"/>
                    <a:pt x="54687" y="164987"/>
                  </a:cubicBezTo>
                  <a:cubicBezTo>
                    <a:pt x="48391" y="162117"/>
                    <a:pt x="42559" y="158167"/>
                    <a:pt x="36016" y="155914"/>
                  </a:cubicBezTo>
                  <a:cubicBezTo>
                    <a:pt x="31830" y="154465"/>
                    <a:pt x="27451" y="153789"/>
                    <a:pt x="23054" y="153789"/>
                  </a:cubicBezTo>
                  <a:cubicBezTo>
                    <a:pt x="19022" y="153789"/>
                    <a:pt x="14975" y="154357"/>
                    <a:pt x="11049" y="155420"/>
                  </a:cubicBezTo>
                  <a:cubicBezTo>
                    <a:pt x="7962" y="159000"/>
                    <a:pt x="5216" y="162827"/>
                    <a:pt x="3333" y="167302"/>
                  </a:cubicBezTo>
                  <a:cubicBezTo>
                    <a:pt x="895" y="173042"/>
                    <a:pt x="0" y="179616"/>
                    <a:pt x="1913" y="185541"/>
                  </a:cubicBezTo>
                  <a:cubicBezTo>
                    <a:pt x="2839" y="188288"/>
                    <a:pt x="4321" y="190819"/>
                    <a:pt x="6265" y="192979"/>
                  </a:cubicBezTo>
                  <a:lnTo>
                    <a:pt x="157149" y="192979"/>
                  </a:lnTo>
                  <a:lnTo>
                    <a:pt x="157149" y="0"/>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4"/>
            <p:cNvSpPr/>
            <p:nvPr/>
          </p:nvSpPr>
          <p:spPr>
            <a:xfrm>
              <a:off x="4294900" y="434075"/>
              <a:ext cx="3077725" cy="4825250"/>
            </a:xfrm>
            <a:custGeom>
              <a:rect b="b" l="l" r="r" t="t"/>
              <a:pathLst>
                <a:path extrusionOk="0" h="193010" w="123109">
                  <a:moveTo>
                    <a:pt x="1297" y="0"/>
                  </a:moveTo>
                  <a:cubicBezTo>
                    <a:pt x="186" y="3580"/>
                    <a:pt x="1" y="7376"/>
                    <a:pt x="741" y="11049"/>
                  </a:cubicBezTo>
                  <a:cubicBezTo>
                    <a:pt x="3087" y="22066"/>
                    <a:pt x="13240" y="30924"/>
                    <a:pt x="24968" y="34380"/>
                  </a:cubicBezTo>
                  <a:cubicBezTo>
                    <a:pt x="35615" y="37528"/>
                    <a:pt x="48083" y="37003"/>
                    <a:pt x="56725" y="43546"/>
                  </a:cubicBezTo>
                  <a:cubicBezTo>
                    <a:pt x="63237" y="48484"/>
                    <a:pt x="66045" y="56847"/>
                    <a:pt x="64687" y="64470"/>
                  </a:cubicBezTo>
                  <a:cubicBezTo>
                    <a:pt x="63329" y="72124"/>
                    <a:pt x="58144" y="78945"/>
                    <a:pt x="51355" y="83574"/>
                  </a:cubicBezTo>
                  <a:cubicBezTo>
                    <a:pt x="46293" y="86999"/>
                    <a:pt x="40461" y="89314"/>
                    <a:pt x="35183" y="92462"/>
                  </a:cubicBezTo>
                  <a:cubicBezTo>
                    <a:pt x="29906" y="95610"/>
                    <a:pt x="24999" y="99931"/>
                    <a:pt x="23487" y="105486"/>
                  </a:cubicBezTo>
                  <a:cubicBezTo>
                    <a:pt x="22869" y="107553"/>
                    <a:pt x="22869" y="109745"/>
                    <a:pt x="23548" y="111782"/>
                  </a:cubicBezTo>
                  <a:cubicBezTo>
                    <a:pt x="25523" y="117614"/>
                    <a:pt x="32807" y="120145"/>
                    <a:pt x="38979" y="122491"/>
                  </a:cubicBezTo>
                  <a:cubicBezTo>
                    <a:pt x="45182" y="124805"/>
                    <a:pt x="52096" y="129002"/>
                    <a:pt x="51694" y="135113"/>
                  </a:cubicBezTo>
                  <a:cubicBezTo>
                    <a:pt x="51262" y="141687"/>
                    <a:pt x="42991" y="144865"/>
                    <a:pt x="36479" y="147736"/>
                  </a:cubicBezTo>
                  <a:cubicBezTo>
                    <a:pt x="26974" y="151964"/>
                    <a:pt x="18672" y="158661"/>
                    <a:pt x="13611" y="167148"/>
                  </a:cubicBezTo>
                  <a:cubicBezTo>
                    <a:pt x="8951" y="174956"/>
                    <a:pt x="7222" y="184307"/>
                    <a:pt x="9321" y="193010"/>
                  </a:cubicBezTo>
                  <a:lnTo>
                    <a:pt x="123109" y="193010"/>
                  </a:lnTo>
                  <a:lnTo>
                    <a:pt x="123109"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4"/>
            <p:cNvSpPr/>
            <p:nvPr/>
          </p:nvSpPr>
          <p:spPr>
            <a:xfrm>
              <a:off x="3606675" y="434075"/>
              <a:ext cx="1016925" cy="4824475"/>
            </a:xfrm>
            <a:custGeom>
              <a:rect b="b" l="l" r="r" t="t"/>
              <a:pathLst>
                <a:path extrusionOk="0" h="192979" w="40677">
                  <a:moveTo>
                    <a:pt x="15247" y="0"/>
                  </a:moveTo>
                  <a:cubicBezTo>
                    <a:pt x="12716" y="4166"/>
                    <a:pt x="11574" y="9043"/>
                    <a:pt x="12006" y="13888"/>
                  </a:cubicBezTo>
                  <a:cubicBezTo>
                    <a:pt x="12623" y="20307"/>
                    <a:pt x="15926" y="26017"/>
                    <a:pt x="19104" y="31541"/>
                  </a:cubicBezTo>
                  <a:cubicBezTo>
                    <a:pt x="19969" y="33053"/>
                    <a:pt x="20864" y="34596"/>
                    <a:pt x="21697" y="36139"/>
                  </a:cubicBezTo>
                  <a:cubicBezTo>
                    <a:pt x="25092" y="42497"/>
                    <a:pt x="28301" y="51632"/>
                    <a:pt x="24227" y="58915"/>
                  </a:cubicBezTo>
                  <a:cubicBezTo>
                    <a:pt x="23857" y="59625"/>
                    <a:pt x="23363" y="60304"/>
                    <a:pt x="22900" y="61014"/>
                  </a:cubicBezTo>
                  <a:cubicBezTo>
                    <a:pt x="22036" y="62156"/>
                    <a:pt x="21357" y="63390"/>
                    <a:pt x="20802" y="64717"/>
                  </a:cubicBezTo>
                  <a:cubicBezTo>
                    <a:pt x="18796" y="70149"/>
                    <a:pt x="22221" y="75642"/>
                    <a:pt x="25863" y="80796"/>
                  </a:cubicBezTo>
                  <a:cubicBezTo>
                    <a:pt x="32807" y="90579"/>
                    <a:pt x="39905" y="102369"/>
                    <a:pt x="39813" y="115423"/>
                  </a:cubicBezTo>
                  <a:cubicBezTo>
                    <a:pt x="39751" y="122892"/>
                    <a:pt x="37313" y="130638"/>
                    <a:pt x="32591" y="138446"/>
                  </a:cubicBezTo>
                  <a:cubicBezTo>
                    <a:pt x="28826" y="144680"/>
                    <a:pt x="24937" y="149124"/>
                    <a:pt x="19567" y="153322"/>
                  </a:cubicBezTo>
                  <a:cubicBezTo>
                    <a:pt x="18765" y="153970"/>
                    <a:pt x="17932" y="154587"/>
                    <a:pt x="17098" y="155235"/>
                  </a:cubicBezTo>
                  <a:cubicBezTo>
                    <a:pt x="12469" y="158784"/>
                    <a:pt x="7686" y="162457"/>
                    <a:pt x="4322" y="167395"/>
                  </a:cubicBezTo>
                  <a:cubicBezTo>
                    <a:pt x="1" y="173752"/>
                    <a:pt x="958" y="181190"/>
                    <a:pt x="6914" y="187331"/>
                  </a:cubicBezTo>
                  <a:cubicBezTo>
                    <a:pt x="8951" y="189399"/>
                    <a:pt x="11142" y="191282"/>
                    <a:pt x="13488" y="192979"/>
                  </a:cubicBezTo>
                  <a:lnTo>
                    <a:pt x="14815" y="192979"/>
                  </a:lnTo>
                  <a:cubicBezTo>
                    <a:pt x="12160" y="191158"/>
                    <a:pt x="9722" y="189090"/>
                    <a:pt x="7500" y="186776"/>
                  </a:cubicBezTo>
                  <a:cubicBezTo>
                    <a:pt x="1791" y="180943"/>
                    <a:pt x="865" y="173845"/>
                    <a:pt x="4939" y="167827"/>
                  </a:cubicBezTo>
                  <a:cubicBezTo>
                    <a:pt x="8241" y="162981"/>
                    <a:pt x="12994" y="159340"/>
                    <a:pt x="17561" y="155821"/>
                  </a:cubicBezTo>
                  <a:cubicBezTo>
                    <a:pt x="18395" y="155204"/>
                    <a:pt x="19228" y="154556"/>
                    <a:pt x="20030" y="153908"/>
                  </a:cubicBezTo>
                  <a:cubicBezTo>
                    <a:pt x="25493" y="149649"/>
                    <a:pt x="29443" y="145143"/>
                    <a:pt x="33270" y="138847"/>
                  </a:cubicBezTo>
                  <a:cubicBezTo>
                    <a:pt x="38054" y="130916"/>
                    <a:pt x="40523" y="123046"/>
                    <a:pt x="40584" y="115454"/>
                  </a:cubicBezTo>
                  <a:cubicBezTo>
                    <a:pt x="40677" y="102153"/>
                    <a:pt x="33517" y="90240"/>
                    <a:pt x="26511" y="80333"/>
                  </a:cubicBezTo>
                  <a:cubicBezTo>
                    <a:pt x="22962" y="75365"/>
                    <a:pt x="19660" y="70056"/>
                    <a:pt x="21512" y="64964"/>
                  </a:cubicBezTo>
                  <a:cubicBezTo>
                    <a:pt x="22036" y="63730"/>
                    <a:pt x="22715" y="62526"/>
                    <a:pt x="23549" y="61415"/>
                  </a:cubicBezTo>
                  <a:cubicBezTo>
                    <a:pt x="24011" y="60736"/>
                    <a:pt x="24474" y="60026"/>
                    <a:pt x="24906" y="59286"/>
                  </a:cubicBezTo>
                  <a:cubicBezTo>
                    <a:pt x="29135" y="51694"/>
                    <a:pt x="25863" y="42312"/>
                    <a:pt x="22376" y="35769"/>
                  </a:cubicBezTo>
                  <a:cubicBezTo>
                    <a:pt x="21542" y="34226"/>
                    <a:pt x="20647" y="32652"/>
                    <a:pt x="19783" y="31140"/>
                  </a:cubicBezTo>
                  <a:cubicBezTo>
                    <a:pt x="16635" y="25708"/>
                    <a:pt x="13395" y="20060"/>
                    <a:pt x="12778" y="13826"/>
                  </a:cubicBezTo>
                  <a:cubicBezTo>
                    <a:pt x="12284" y="9012"/>
                    <a:pt x="13642" y="4105"/>
                    <a:pt x="16234"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24"/>
          <p:cNvGrpSpPr/>
          <p:nvPr/>
        </p:nvGrpSpPr>
        <p:grpSpPr>
          <a:xfrm flipH="1" rot="4890194">
            <a:off x="-278094" y="4085063"/>
            <a:ext cx="1167948" cy="1370009"/>
            <a:chOff x="3109325" y="1544275"/>
            <a:chExt cx="892750" cy="1047200"/>
          </a:xfrm>
        </p:grpSpPr>
        <p:sp>
          <p:nvSpPr>
            <p:cNvPr id="522" name="Google Shape;522;p24"/>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4"/>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4"/>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4"/>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4"/>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4"/>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4"/>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24"/>
          <p:cNvGrpSpPr/>
          <p:nvPr/>
        </p:nvGrpSpPr>
        <p:grpSpPr>
          <a:xfrm>
            <a:off x="3847938" y="4681704"/>
            <a:ext cx="1683958" cy="461892"/>
            <a:chOff x="433300" y="1643800"/>
            <a:chExt cx="682400" cy="187175"/>
          </a:xfrm>
        </p:grpSpPr>
        <p:sp>
          <p:nvSpPr>
            <p:cNvPr id="530" name="Google Shape;530;p24"/>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4"/>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24"/>
          <p:cNvGrpSpPr/>
          <p:nvPr/>
        </p:nvGrpSpPr>
        <p:grpSpPr>
          <a:xfrm>
            <a:off x="7981809" y="224086"/>
            <a:ext cx="375090" cy="630830"/>
            <a:chOff x="1901125" y="4210800"/>
            <a:chExt cx="286700" cy="482175"/>
          </a:xfrm>
        </p:grpSpPr>
        <p:sp>
          <p:nvSpPr>
            <p:cNvPr id="533" name="Google Shape;533;p24"/>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4"/>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4"/>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24"/>
          <p:cNvGrpSpPr/>
          <p:nvPr/>
        </p:nvGrpSpPr>
        <p:grpSpPr>
          <a:xfrm>
            <a:off x="-640094" y="-93384"/>
            <a:ext cx="2319973" cy="538416"/>
            <a:chOff x="5958575" y="4307050"/>
            <a:chExt cx="1147025" cy="266200"/>
          </a:xfrm>
        </p:grpSpPr>
        <p:sp>
          <p:nvSpPr>
            <p:cNvPr id="537" name="Google Shape;537;p24"/>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24"/>
          <p:cNvGrpSpPr/>
          <p:nvPr/>
        </p:nvGrpSpPr>
        <p:grpSpPr>
          <a:xfrm rot="263036">
            <a:off x="8201031" y="3610696"/>
            <a:ext cx="800243" cy="1504429"/>
            <a:chOff x="6514100" y="3024300"/>
            <a:chExt cx="611700" cy="1149975"/>
          </a:xfrm>
        </p:grpSpPr>
        <p:sp>
          <p:nvSpPr>
            <p:cNvPr id="540" name="Google Shape;540;p24"/>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4"/>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4"/>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4"/>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4"/>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4"/>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4"/>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 name="Google Shape;547;p24"/>
          <p:cNvSpPr txBox="1"/>
          <p:nvPr>
            <p:ph idx="1" type="subTitle"/>
          </p:nvPr>
        </p:nvSpPr>
        <p:spPr>
          <a:xfrm>
            <a:off x="4189845" y="1381125"/>
            <a:ext cx="3291000" cy="316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b="0"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48" name="Google Shape;548;p24"/>
          <p:cNvSpPr txBox="1"/>
          <p:nvPr>
            <p:ph idx="2" type="subTitle"/>
          </p:nvPr>
        </p:nvSpPr>
        <p:spPr>
          <a:xfrm>
            <a:off x="713119" y="1381125"/>
            <a:ext cx="3291000" cy="316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b="0"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49" name="Google Shape;549;p24"/>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7">
    <p:spTree>
      <p:nvGrpSpPr>
        <p:cNvPr id="550" name="Shape 550"/>
        <p:cNvGrpSpPr/>
        <p:nvPr/>
      </p:nvGrpSpPr>
      <p:grpSpPr>
        <a:xfrm>
          <a:off x="0" y="0"/>
          <a:ext cx="0" cy="0"/>
          <a:chOff x="0" y="0"/>
          <a:chExt cx="0" cy="0"/>
        </a:xfrm>
      </p:grpSpPr>
      <p:sp>
        <p:nvSpPr>
          <p:cNvPr id="551" name="Google Shape;551;p25"/>
          <p:cNvSpPr/>
          <p:nvPr>
            <p:ph idx="2" type="pic"/>
          </p:nvPr>
        </p:nvSpPr>
        <p:spPr>
          <a:xfrm flipH="1">
            <a:off x="-1" y="0"/>
            <a:ext cx="4191300" cy="5143500"/>
          </a:xfrm>
          <a:prstGeom prst="rect">
            <a:avLst/>
          </a:prstGeom>
          <a:noFill/>
          <a:ln>
            <a:noFill/>
          </a:ln>
        </p:spPr>
      </p:sp>
      <p:sp>
        <p:nvSpPr>
          <p:cNvPr id="552" name="Google Shape;552;p25"/>
          <p:cNvSpPr txBox="1"/>
          <p:nvPr>
            <p:ph type="title"/>
          </p:nvPr>
        </p:nvSpPr>
        <p:spPr>
          <a:xfrm>
            <a:off x="5323500" y="1739188"/>
            <a:ext cx="2360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53" name="Google Shape;553;p25"/>
          <p:cNvSpPr txBox="1"/>
          <p:nvPr>
            <p:ph idx="1" type="subTitle"/>
          </p:nvPr>
        </p:nvSpPr>
        <p:spPr>
          <a:xfrm>
            <a:off x="5323500" y="2239763"/>
            <a:ext cx="2360400" cy="62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4" name="Google Shape;554;p25"/>
          <p:cNvSpPr txBox="1"/>
          <p:nvPr>
            <p:ph idx="3" type="title"/>
          </p:nvPr>
        </p:nvSpPr>
        <p:spPr>
          <a:xfrm>
            <a:off x="5324100" y="3137975"/>
            <a:ext cx="2359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55" name="Google Shape;555;p25"/>
          <p:cNvSpPr txBox="1"/>
          <p:nvPr>
            <p:ph idx="4" type="subTitle"/>
          </p:nvPr>
        </p:nvSpPr>
        <p:spPr>
          <a:xfrm>
            <a:off x="5324100" y="3638550"/>
            <a:ext cx="2359200" cy="62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6" name="Google Shape;556;p25"/>
          <p:cNvSpPr txBox="1"/>
          <p:nvPr>
            <p:ph idx="5" type="title"/>
          </p:nvPr>
        </p:nvSpPr>
        <p:spPr>
          <a:xfrm>
            <a:off x="4572000" y="445025"/>
            <a:ext cx="3863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7" name="Google Shape;557;p25"/>
          <p:cNvSpPr/>
          <p:nvPr/>
        </p:nvSpPr>
        <p:spPr>
          <a:xfrm flipH="1" rot="-5400000">
            <a:off x="4642438" y="79268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flipH="1" rot="-5400000">
            <a:off x="4444113" y="150559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 name="Google Shape;559;p25"/>
          <p:cNvGrpSpPr/>
          <p:nvPr/>
        </p:nvGrpSpPr>
        <p:grpSpPr>
          <a:xfrm>
            <a:off x="8581884" y="224086"/>
            <a:ext cx="375090" cy="630830"/>
            <a:chOff x="1901125" y="4210800"/>
            <a:chExt cx="286700" cy="482175"/>
          </a:xfrm>
        </p:grpSpPr>
        <p:sp>
          <p:nvSpPr>
            <p:cNvPr id="560" name="Google Shape;560;p25"/>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25"/>
          <p:cNvGrpSpPr/>
          <p:nvPr/>
        </p:nvGrpSpPr>
        <p:grpSpPr>
          <a:xfrm rot="852754">
            <a:off x="8105381" y="3362945"/>
            <a:ext cx="800252" cy="1504447"/>
            <a:chOff x="6514100" y="3024300"/>
            <a:chExt cx="611700" cy="1149975"/>
          </a:xfrm>
        </p:grpSpPr>
        <p:sp>
          <p:nvSpPr>
            <p:cNvPr id="564" name="Google Shape;564;p25"/>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5"/>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5"/>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5"/>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5"/>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7_1">
    <p:spTree>
      <p:nvGrpSpPr>
        <p:cNvPr id="571" name="Shape 571"/>
        <p:cNvGrpSpPr/>
        <p:nvPr/>
      </p:nvGrpSpPr>
      <p:grpSpPr>
        <a:xfrm>
          <a:off x="0" y="0"/>
          <a:ext cx="0" cy="0"/>
          <a:chOff x="0" y="0"/>
          <a:chExt cx="0" cy="0"/>
        </a:xfrm>
      </p:grpSpPr>
      <p:grpSp>
        <p:nvGrpSpPr>
          <p:cNvPr id="572" name="Google Shape;572;p26"/>
          <p:cNvGrpSpPr/>
          <p:nvPr/>
        </p:nvGrpSpPr>
        <p:grpSpPr>
          <a:xfrm flipH="1" rot="-5400000">
            <a:off x="6657961" y="589446"/>
            <a:ext cx="5221851" cy="3929321"/>
            <a:chOff x="5240450" y="1117325"/>
            <a:chExt cx="2138175" cy="1608927"/>
          </a:xfrm>
        </p:grpSpPr>
        <p:sp>
          <p:nvSpPr>
            <p:cNvPr id="573" name="Google Shape;573;p26"/>
            <p:cNvSpPr/>
            <p:nvPr/>
          </p:nvSpPr>
          <p:spPr>
            <a:xfrm>
              <a:off x="5240450" y="1117325"/>
              <a:ext cx="2138175" cy="1566175"/>
            </a:xfrm>
            <a:custGeom>
              <a:rect b="b" l="l" r="r" t="t"/>
              <a:pathLst>
                <a:path extrusionOk="0" h="62647" w="85527">
                  <a:moveTo>
                    <a:pt x="1527" y="0"/>
                  </a:moveTo>
                  <a:cubicBezTo>
                    <a:pt x="1017" y="0"/>
                    <a:pt x="507" y="33"/>
                    <a:pt x="0" y="96"/>
                  </a:cubicBezTo>
                  <a:lnTo>
                    <a:pt x="0" y="62647"/>
                  </a:lnTo>
                  <a:lnTo>
                    <a:pt x="85526" y="62647"/>
                  </a:lnTo>
                  <a:lnTo>
                    <a:pt x="85526" y="22246"/>
                  </a:lnTo>
                  <a:cubicBezTo>
                    <a:pt x="82967" y="21610"/>
                    <a:pt x="80351" y="21225"/>
                    <a:pt x="77761" y="21225"/>
                  </a:cubicBezTo>
                  <a:cubicBezTo>
                    <a:pt x="75221" y="21225"/>
                    <a:pt x="72708" y="21595"/>
                    <a:pt x="70299" y="22459"/>
                  </a:cubicBezTo>
                  <a:cubicBezTo>
                    <a:pt x="67447" y="23487"/>
                    <a:pt x="64815" y="25187"/>
                    <a:pt x="61832" y="25721"/>
                  </a:cubicBezTo>
                  <a:cubicBezTo>
                    <a:pt x="61176" y="25837"/>
                    <a:pt x="60514" y="25894"/>
                    <a:pt x="59854" y="25894"/>
                  </a:cubicBezTo>
                  <a:cubicBezTo>
                    <a:pt x="58041" y="25894"/>
                    <a:pt x="56243" y="25461"/>
                    <a:pt x="54613" y="24616"/>
                  </a:cubicBezTo>
                  <a:cubicBezTo>
                    <a:pt x="51227" y="22852"/>
                    <a:pt x="48684" y="19364"/>
                    <a:pt x="44923" y="18687"/>
                  </a:cubicBezTo>
                  <a:cubicBezTo>
                    <a:pt x="44462" y="18604"/>
                    <a:pt x="44002" y="18568"/>
                    <a:pt x="43544" y="18568"/>
                  </a:cubicBezTo>
                  <a:cubicBezTo>
                    <a:pt x="40692" y="18568"/>
                    <a:pt x="37891" y="19978"/>
                    <a:pt x="35025" y="20511"/>
                  </a:cubicBezTo>
                  <a:cubicBezTo>
                    <a:pt x="34143" y="20675"/>
                    <a:pt x="33252" y="20753"/>
                    <a:pt x="32361" y="20753"/>
                  </a:cubicBezTo>
                  <a:cubicBezTo>
                    <a:pt x="28875" y="20753"/>
                    <a:pt x="25386" y="19559"/>
                    <a:pt x="22429" y="17671"/>
                  </a:cubicBezTo>
                  <a:cubicBezTo>
                    <a:pt x="18710" y="15300"/>
                    <a:pt x="15745" y="11908"/>
                    <a:pt x="13226" y="8289"/>
                  </a:cubicBezTo>
                  <a:cubicBezTo>
                    <a:pt x="11770" y="6186"/>
                    <a:pt x="10404" y="3952"/>
                    <a:pt x="8425" y="2336"/>
                  </a:cubicBezTo>
                  <a:cubicBezTo>
                    <a:pt x="6487" y="763"/>
                    <a:pt x="4014" y="0"/>
                    <a:pt x="1527" y="0"/>
                  </a:cubicBez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6"/>
            <p:cNvSpPr/>
            <p:nvPr/>
          </p:nvSpPr>
          <p:spPr>
            <a:xfrm>
              <a:off x="5240450" y="1312777"/>
              <a:ext cx="2138175" cy="1413475"/>
            </a:xfrm>
            <a:custGeom>
              <a:rect b="b" l="l" r="r" t="t"/>
              <a:pathLst>
                <a:path extrusionOk="0" h="56539" w="85527">
                  <a:moveTo>
                    <a:pt x="0" y="1"/>
                  </a:moveTo>
                  <a:lnTo>
                    <a:pt x="0" y="56539"/>
                  </a:lnTo>
                  <a:lnTo>
                    <a:pt x="85526" y="56539"/>
                  </a:lnTo>
                  <a:lnTo>
                    <a:pt x="85526" y="22602"/>
                  </a:lnTo>
                  <a:cubicBezTo>
                    <a:pt x="84138" y="22832"/>
                    <a:pt x="82753" y="23083"/>
                    <a:pt x="81449" y="23083"/>
                  </a:cubicBezTo>
                  <a:cubicBezTo>
                    <a:pt x="81174" y="23083"/>
                    <a:pt x="80903" y="23072"/>
                    <a:pt x="80637" y="23047"/>
                  </a:cubicBezTo>
                  <a:cubicBezTo>
                    <a:pt x="74179" y="22438"/>
                    <a:pt x="69244" y="15686"/>
                    <a:pt x="62882" y="15686"/>
                  </a:cubicBezTo>
                  <a:cubicBezTo>
                    <a:pt x="62664" y="15686"/>
                    <a:pt x="62445" y="15694"/>
                    <a:pt x="62224" y="15710"/>
                  </a:cubicBezTo>
                  <a:cubicBezTo>
                    <a:pt x="59046" y="15942"/>
                    <a:pt x="56307" y="17908"/>
                    <a:pt x="53395" y="19197"/>
                  </a:cubicBezTo>
                  <a:cubicBezTo>
                    <a:pt x="51399" y="20086"/>
                    <a:pt x="49125" y="20599"/>
                    <a:pt x="46913" y="20599"/>
                  </a:cubicBezTo>
                  <a:cubicBezTo>
                    <a:pt x="43846" y="20599"/>
                    <a:pt x="40898" y="19613"/>
                    <a:pt x="38976" y="17272"/>
                  </a:cubicBezTo>
                  <a:cubicBezTo>
                    <a:pt x="37936" y="16013"/>
                    <a:pt x="37288" y="14474"/>
                    <a:pt x="36272" y="13191"/>
                  </a:cubicBezTo>
                  <a:cubicBezTo>
                    <a:pt x="34597" y="11075"/>
                    <a:pt x="31911" y="9825"/>
                    <a:pt x="29223" y="9825"/>
                  </a:cubicBezTo>
                  <a:cubicBezTo>
                    <a:pt x="28793" y="9825"/>
                    <a:pt x="28363" y="9857"/>
                    <a:pt x="27937" y="9923"/>
                  </a:cubicBezTo>
                  <a:cubicBezTo>
                    <a:pt x="23798" y="10568"/>
                    <a:pt x="20143" y="14086"/>
                    <a:pt x="16138" y="14086"/>
                  </a:cubicBezTo>
                  <a:cubicBezTo>
                    <a:pt x="15681" y="14086"/>
                    <a:pt x="15220" y="14040"/>
                    <a:pt x="14753" y="13939"/>
                  </a:cubicBezTo>
                  <a:cubicBezTo>
                    <a:pt x="12150" y="13381"/>
                    <a:pt x="10219" y="11200"/>
                    <a:pt x="8817" y="8949"/>
                  </a:cubicBezTo>
                  <a:cubicBezTo>
                    <a:pt x="7409" y="6691"/>
                    <a:pt x="6304" y="4195"/>
                    <a:pt x="4433" y="2312"/>
                  </a:cubicBezTo>
                  <a:cubicBezTo>
                    <a:pt x="3298" y="1171"/>
                    <a:pt x="1652" y="221"/>
                    <a:pt x="0" y="1"/>
                  </a:cubicBez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6"/>
            <p:cNvSpPr/>
            <p:nvPr/>
          </p:nvSpPr>
          <p:spPr>
            <a:xfrm>
              <a:off x="5240450" y="1136800"/>
              <a:ext cx="2138175" cy="1026400"/>
            </a:xfrm>
            <a:custGeom>
              <a:rect b="b" l="l" r="r" t="t"/>
              <a:pathLst>
                <a:path extrusionOk="0" h="41056" w="85527">
                  <a:moveTo>
                    <a:pt x="0" y="0"/>
                  </a:moveTo>
                  <a:lnTo>
                    <a:pt x="0" y="369"/>
                  </a:lnTo>
                  <a:cubicBezTo>
                    <a:pt x="1266" y="921"/>
                    <a:pt x="2442" y="1949"/>
                    <a:pt x="3280" y="3078"/>
                  </a:cubicBezTo>
                  <a:cubicBezTo>
                    <a:pt x="7475" y="8699"/>
                    <a:pt x="7344" y="16173"/>
                    <a:pt x="7213" y="23397"/>
                  </a:cubicBezTo>
                  <a:lnTo>
                    <a:pt x="7201" y="23950"/>
                  </a:lnTo>
                  <a:cubicBezTo>
                    <a:pt x="7142" y="27438"/>
                    <a:pt x="7231" y="31092"/>
                    <a:pt x="8984" y="34032"/>
                  </a:cubicBezTo>
                  <a:cubicBezTo>
                    <a:pt x="10552" y="36659"/>
                    <a:pt x="13428" y="38679"/>
                    <a:pt x="17533" y="40039"/>
                  </a:cubicBezTo>
                  <a:cubicBezTo>
                    <a:pt x="19019" y="40532"/>
                    <a:pt x="20278" y="40823"/>
                    <a:pt x="21478" y="40960"/>
                  </a:cubicBezTo>
                  <a:cubicBezTo>
                    <a:pt x="22031" y="41025"/>
                    <a:pt x="22583" y="41055"/>
                    <a:pt x="23136" y="41055"/>
                  </a:cubicBezTo>
                  <a:cubicBezTo>
                    <a:pt x="26184" y="41055"/>
                    <a:pt x="29416" y="40140"/>
                    <a:pt x="32779" y="38322"/>
                  </a:cubicBezTo>
                  <a:cubicBezTo>
                    <a:pt x="35619" y="36789"/>
                    <a:pt x="38233" y="34799"/>
                    <a:pt x="40758" y="32874"/>
                  </a:cubicBezTo>
                  <a:cubicBezTo>
                    <a:pt x="41299" y="32464"/>
                    <a:pt x="41839" y="32054"/>
                    <a:pt x="42380" y="31650"/>
                  </a:cubicBezTo>
                  <a:cubicBezTo>
                    <a:pt x="44614" y="29975"/>
                    <a:pt x="47020" y="28263"/>
                    <a:pt x="49783" y="27408"/>
                  </a:cubicBezTo>
                  <a:cubicBezTo>
                    <a:pt x="50975" y="27040"/>
                    <a:pt x="52102" y="26877"/>
                    <a:pt x="53163" y="26877"/>
                  </a:cubicBezTo>
                  <a:cubicBezTo>
                    <a:pt x="57444" y="26877"/>
                    <a:pt x="60654" y="29529"/>
                    <a:pt x="62735" y="32048"/>
                  </a:cubicBezTo>
                  <a:cubicBezTo>
                    <a:pt x="63312" y="32743"/>
                    <a:pt x="63840" y="33498"/>
                    <a:pt x="64351" y="34229"/>
                  </a:cubicBezTo>
                  <a:cubicBezTo>
                    <a:pt x="65159" y="35381"/>
                    <a:pt x="65997" y="36569"/>
                    <a:pt x="67031" y="37562"/>
                  </a:cubicBezTo>
                  <a:cubicBezTo>
                    <a:pt x="69090" y="39538"/>
                    <a:pt x="71949" y="40599"/>
                    <a:pt x="74798" y="40599"/>
                  </a:cubicBezTo>
                  <a:cubicBezTo>
                    <a:pt x="76265" y="40599"/>
                    <a:pt x="77729" y="40318"/>
                    <a:pt x="79080" y="39736"/>
                  </a:cubicBezTo>
                  <a:cubicBezTo>
                    <a:pt x="81266" y="38797"/>
                    <a:pt x="83090" y="37170"/>
                    <a:pt x="84849" y="35601"/>
                  </a:cubicBezTo>
                  <a:lnTo>
                    <a:pt x="85520" y="35007"/>
                  </a:lnTo>
                  <a:lnTo>
                    <a:pt x="85526" y="34549"/>
                  </a:lnTo>
                  <a:lnTo>
                    <a:pt x="85526" y="34549"/>
                  </a:lnTo>
                  <a:cubicBezTo>
                    <a:pt x="85223" y="34817"/>
                    <a:pt x="84926" y="35084"/>
                    <a:pt x="84629" y="35346"/>
                  </a:cubicBezTo>
                  <a:cubicBezTo>
                    <a:pt x="82882" y="36896"/>
                    <a:pt x="81082" y="38500"/>
                    <a:pt x="78949" y="39421"/>
                  </a:cubicBezTo>
                  <a:cubicBezTo>
                    <a:pt x="77642" y="39984"/>
                    <a:pt x="76224" y="40256"/>
                    <a:pt x="74804" y="40256"/>
                  </a:cubicBezTo>
                  <a:cubicBezTo>
                    <a:pt x="72043" y="40256"/>
                    <a:pt x="69271" y="39229"/>
                    <a:pt x="67274" y="37318"/>
                  </a:cubicBezTo>
                  <a:cubicBezTo>
                    <a:pt x="66258" y="36344"/>
                    <a:pt x="65433" y="35167"/>
                    <a:pt x="64636" y="34032"/>
                  </a:cubicBezTo>
                  <a:cubicBezTo>
                    <a:pt x="64120" y="33296"/>
                    <a:pt x="63591" y="32535"/>
                    <a:pt x="63003" y="31834"/>
                  </a:cubicBezTo>
                  <a:cubicBezTo>
                    <a:pt x="60104" y="28327"/>
                    <a:pt x="56751" y="26534"/>
                    <a:pt x="53167" y="26534"/>
                  </a:cubicBezTo>
                  <a:cubicBezTo>
                    <a:pt x="52026" y="26534"/>
                    <a:pt x="50862" y="26715"/>
                    <a:pt x="49682" y="27081"/>
                  </a:cubicBezTo>
                  <a:cubicBezTo>
                    <a:pt x="46872" y="27949"/>
                    <a:pt x="44430" y="29677"/>
                    <a:pt x="42178" y="31371"/>
                  </a:cubicBezTo>
                  <a:cubicBezTo>
                    <a:pt x="41631" y="31781"/>
                    <a:pt x="41097" y="32185"/>
                    <a:pt x="40556" y="32601"/>
                  </a:cubicBezTo>
                  <a:cubicBezTo>
                    <a:pt x="38037" y="34514"/>
                    <a:pt x="35435" y="36498"/>
                    <a:pt x="32618" y="38019"/>
                  </a:cubicBezTo>
                  <a:cubicBezTo>
                    <a:pt x="29304" y="39810"/>
                    <a:pt x="26117" y="40710"/>
                    <a:pt x="23127" y="40710"/>
                  </a:cubicBezTo>
                  <a:cubicBezTo>
                    <a:pt x="22585" y="40710"/>
                    <a:pt x="22049" y="40681"/>
                    <a:pt x="21520" y="40621"/>
                  </a:cubicBezTo>
                  <a:cubicBezTo>
                    <a:pt x="20344" y="40485"/>
                    <a:pt x="19108" y="40200"/>
                    <a:pt x="17646" y="39712"/>
                  </a:cubicBezTo>
                  <a:cubicBezTo>
                    <a:pt x="13618" y="38382"/>
                    <a:pt x="10802" y="36415"/>
                    <a:pt x="9281" y="33860"/>
                  </a:cubicBezTo>
                  <a:cubicBezTo>
                    <a:pt x="7570" y="30991"/>
                    <a:pt x="7481" y="27539"/>
                    <a:pt x="7546" y="23956"/>
                  </a:cubicBezTo>
                  <a:lnTo>
                    <a:pt x="7552" y="23403"/>
                  </a:lnTo>
                  <a:cubicBezTo>
                    <a:pt x="7683" y="16119"/>
                    <a:pt x="7819" y="8592"/>
                    <a:pt x="3553" y="2870"/>
                  </a:cubicBezTo>
                  <a:cubicBezTo>
                    <a:pt x="2650" y="1664"/>
                    <a:pt x="1379" y="565"/>
                    <a:pt x="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6"/>
            <p:cNvSpPr/>
            <p:nvPr/>
          </p:nvSpPr>
          <p:spPr>
            <a:xfrm>
              <a:off x="5965450" y="1668700"/>
              <a:ext cx="51400" cy="67000"/>
            </a:xfrm>
            <a:custGeom>
              <a:rect b="b" l="l" r="r" t="t"/>
              <a:pathLst>
                <a:path extrusionOk="0" fill="none" h="2680" w="2056">
                  <a:moveTo>
                    <a:pt x="54" y="2026"/>
                  </a:moveTo>
                  <a:cubicBezTo>
                    <a:pt x="60" y="2133"/>
                    <a:pt x="89" y="2234"/>
                    <a:pt x="143" y="2323"/>
                  </a:cubicBezTo>
                  <a:cubicBezTo>
                    <a:pt x="232" y="2472"/>
                    <a:pt x="416" y="2549"/>
                    <a:pt x="594" y="2579"/>
                  </a:cubicBezTo>
                  <a:cubicBezTo>
                    <a:pt x="1260" y="2680"/>
                    <a:pt x="1949" y="2139"/>
                    <a:pt x="2008" y="1468"/>
                  </a:cubicBezTo>
                  <a:cubicBezTo>
                    <a:pt x="2056" y="951"/>
                    <a:pt x="1521" y="0"/>
                    <a:pt x="885" y="161"/>
                  </a:cubicBezTo>
                  <a:cubicBezTo>
                    <a:pt x="273" y="321"/>
                    <a:pt x="0" y="1515"/>
                    <a:pt x="54" y="2026"/>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6"/>
            <p:cNvSpPr/>
            <p:nvPr/>
          </p:nvSpPr>
          <p:spPr>
            <a:xfrm rot="-4912972">
              <a:off x="7324493" y="1491718"/>
              <a:ext cx="25125" cy="52901"/>
            </a:xfrm>
            <a:custGeom>
              <a:rect b="b" l="l" r="r" t="t"/>
              <a:pathLst>
                <a:path extrusionOk="0" fill="none" h="2116" w="1005">
                  <a:moveTo>
                    <a:pt x="12" y="1153"/>
                  </a:moveTo>
                  <a:cubicBezTo>
                    <a:pt x="0" y="1432"/>
                    <a:pt x="48" y="1735"/>
                    <a:pt x="250" y="1937"/>
                  </a:cubicBezTo>
                  <a:cubicBezTo>
                    <a:pt x="357" y="2044"/>
                    <a:pt x="523" y="2115"/>
                    <a:pt x="665" y="2056"/>
                  </a:cubicBezTo>
                  <a:cubicBezTo>
                    <a:pt x="725" y="2032"/>
                    <a:pt x="772" y="1996"/>
                    <a:pt x="808" y="1955"/>
                  </a:cubicBezTo>
                  <a:cubicBezTo>
                    <a:pt x="939" y="1794"/>
                    <a:pt x="1004" y="1598"/>
                    <a:pt x="986" y="1396"/>
                  </a:cubicBezTo>
                  <a:cubicBezTo>
                    <a:pt x="968" y="1194"/>
                    <a:pt x="921" y="998"/>
                    <a:pt x="844" y="814"/>
                  </a:cubicBezTo>
                  <a:cubicBezTo>
                    <a:pt x="814" y="713"/>
                    <a:pt x="761" y="618"/>
                    <a:pt x="701" y="529"/>
                  </a:cubicBezTo>
                  <a:cubicBezTo>
                    <a:pt x="297" y="0"/>
                    <a:pt x="18" y="826"/>
                    <a:pt x="12" y="1153"/>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6"/>
            <p:cNvSpPr/>
            <p:nvPr/>
          </p:nvSpPr>
          <p:spPr>
            <a:xfrm>
              <a:off x="7024122" y="1690281"/>
              <a:ext cx="114850" cy="137425"/>
            </a:xfrm>
            <a:custGeom>
              <a:rect b="b" l="l" r="r" t="t"/>
              <a:pathLst>
                <a:path extrusionOk="0" fill="none" h="5497" w="4594">
                  <a:moveTo>
                    <a:pt x="102" y="2769"/>
                  </a:moveTo>
                  <a:cubicBezTo>
                    <a:pt x="1" y="3227"/>
                    <a:pt x="19" y="3726"/>
                    <a:pt x="238" y="4136"/>
                  </a:cubicBezTo>
                  <a:cubicBezTo>
                    <a:pt x="643" y="4908"/>
                    <a:pt x="1593" y="5176"/>
                    <a:pt x="2443" y="5354"/>
                  </a:cubicBezTo>
                  <a:cubicBezTo>
                    <a:pt x="2793" y="5431"/>
                    <a:pt x="3156" y="5496"/>
                    <a:pt x="3500" y="5401"/>
                  </a:cubicBezTo>
                  <a:cubicBezTo>
                    <a:pt x="3999" y="5265"/>
                    <a:pt x="4362" y="4801"/>
                    <a:pt x="4475" y="4296"/>
                  </a:cubicBezTo>
                  <a:cubicBezTo>
                    <a:pt x="4594" y="3797"/>
                    <a:pt x="4510" y="3262"/>
                    <a:pt x="4356" y="2775"/>
                  </a:cubicBezTo>
                  <a:cubicBezTo>
                    <a:pt x="4178" y="2199"/>
                    <a:pt x="3898" y="1640"/>
                    <a:pt x="3447" y="1242"/>
                  </a:cubicBezTo>
                  <a:cubicBezTo>
                    <a:pt x="2051" y="1"/>
                    <a:pt x="429" y="1219"/>
                    <a:pt x="102" y="2769"/>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6"/>
            <p:cNvSpPr/>
            <p:nvPr/>
          </p:nvSpPr>
          <p:spPr>
            <a:xfrm>
              <a:off x="5800275" y="1728850"/>
              <a:ext cx="73550" cy="79950"/>
            </a:xfrm>
            <a:custGeom>
              <a:rect b="b" l="l" r="r" t="t"/>
              <a:pathLst>
                <a:path extrusionOk="0" fill="none" h="3198" w="2942">
                  <a:moveTo>
                    <a:pt x="482" y="815"/>
                  </a:moveTo>
                  <a:cubicBezTo>
                    <a:pt x="0" y="1961"/>
                    <a:pt x="915" y="3197"/>
                    <a:pt x="2145" y="3078"/>
                  </a:cubicBezTo>
                  <a:cubicBezTo>
                    <a:pt x="2294" y="3072"/>
                    <a:pt x="2436" y="3019"/>
                    <a:pt x="2555" y="2930"/>
                  </a:cubicBezTo>
                  <a:cubicBezTo>
                    <a:pt x="2662" y="2823"/>
                    <a:pt x="2733" y="2692"/>
                    <a:pt x="2763" y="2550"/>
                  </a:cubicBezTo>
                  <a:cubicBezTo>
                    <a:pt x="2941" y="1860"/>
                    <a:pt x="2757" y="1135"/>
                    <a:pt x="2270" y="619"/>
                  </a:cubicBezTo>
                  <a:cubicBezTo>
                    <a:pt x="1700" y="24"/>
                    <a:pt x="826" y="1"/>
                    <a:pt x="482" y="815"/>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6"/>
            <p:cNvSpPr/>
            <p:nvPr/>
          </p:nvSpPr>
          <p:spPr>
            <a:xfrm rot="-4912972">
              <a:off x="7244223" y="1603268"/>
              <a:ext cx="78001" cy="84827"/>
            </a:xfrm>
            <a:custGeom>
              <a:rect b="b" l="l" r="r" t="t"/>
              <a:pathLst>
                <a:path extrusionOk="0" fill="none" h="3393" w="3120">
                  <a:moveTo>
                    <a:pt x="517" y="868"/>
                  </a:moveTo>
                  <a:cubicBezTo>
                    <a:pt x="0" y="2074"/>
                    <a:pt x="969" y="3393"/>
                    <a:pt x="2276" y="3262"/>
                  </a:cubicBezTo>
                  <a:cubicBezTo>
                    <a:pt x="2436" y="3250"/>
                    <a:pt x="2585" y="3197"/>
                    <a:pt x="2710" y="3102"/>
                  </a:cubicBezTo>
                  <a:cubicBezTo>
                    <a:pt x="2822" y="2989"/>
                    <a:pt x="2900" y="2852"/>
                    <a:pt x="2929" y="2698"/>
                  </a:cubicBezTo>
                  <a:cubicBezTo>
                    <a:pt x="3120" y="1973"/>
                    <a:pt x="2923" y="1194"/>
                    <a:pt x="2412" y="648"/>
                  </a:cubicBezTo>
                  <a:cubicBezTo>
                    <a:pt x="1806" y="24"/>
                    <a:pt x="886" y="0"/>
                    <a:pt x="517" y="868"/>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6"/>
            <p:cNvSpPr/>
            <p:nvPr/>
          </p:nvSpPr>
          <p:spPr>
            <a:xfrm>
              <a:off x="5375239" y="1727556"/>
              <a:ext cx="29150" cy="37750"/>
            </a:xfrm>
            <a:custGeom>
              <a:rect b="b" l="l" r="r" t="t"/>
              <a:pathLst>
                <a:path extrusionOk="0" fill="none" h="1510" w="1166">
                  <a:moveTo>
                    <a:pt x="12" y="1082"/>
                  </a:moveTo>
                  <a:cubicBezTo>
                    <a:pt x="7" y="1189"/>
                    <a:pt x="42" y="1296"/>
                    <a:pt x="108" y="1379"/>
                  </a:cubicBezTo>
                  <a:cubicBezTo>
                    <a:pt x="167" y="1438"/>
                    <a:pt x="244" y="1474"/>
                    <a:pt x="327" y="1486"/>
                  </a:cubicBezTo>
                  <a:cubicBezTo>
                    <a:pt x="517" y="1510"/>
                    <a:pt x="702" y="1462"/>
                    <a:pt x="850" y="1343"/>
                  </a:cubicBezTo>
                  <a:cubicBezTo>
                    <a:pt x="993" y="1224"/>
                    <a:pt x="1094" y="1064"/>
                    <a:pt x="1135" y="880"/>
                  </a:cubicBezTo>
                  <a:cubicBezTo>
                    <a:pt x="1165" y="773"/>
                    <a:pt x="1165" y="660"/>
                    <a:pt x="1135" y="553"/>
                  </a:cubicBezTo>
                  <a:cubicBezTo>
                    <a:pt x="1094" y="404"/>
                    <a:pt x="981" y="280"/>
                    <a:pt x="832" y="220"/>
                  </a:cubicBezTo>
                  <a:cubicBezTo>
                    <a:pt x="321" y="0"/>
                    <a:pt x="1" y="648"/>
                    <a:pt x="12" y="1082"/>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6"/>
            <p:cNvSpPr/>
            <p:nvPr/>
          </p:nvSpPr>
          <p:spPr>
            <a:xfrm>
              <a:off x="5288339" y="1543531"/>
              <a:ext cx="29900" cy="63000"/>
            </a:xfrm>
            <a:custGeom>
              <a:rect b="b" l="l" r="r" t="t"/>
              <a:pathLst>
                <a:path extrusionOk="0" fill="none" h="2520" w="1196">
                  <a:moveTo>
                    <a:pt x="13" y="1373"/>
                  </a:moveTo>
                  <a:cubicBezTo>
                    <a:pt x="1" y="1705"/>
                    <a:pt x="60" y="2068"/>
                    <a:pt x="298" y="2305"/>
                  </a:cubicBezTo>
                  <a:cubicBezTo>
                    <a:pt x="429" y="2436"/>
                    <a:pt x="625" y="2519"/>
                    <a:pt x="797" y="2454"/>
                  </a:cubicBezTo>
                  <a:cubicBezTo>
                    <a:pt x="862" y="2430"/>
                    <a:pt x="922" y="2383"/>
                    <a:pt x="969" y="2329"/>
                  </a:cubicBezTo>
                  <a:cubicBezTo>
                    <a:pt x="1124" y="2145"/>
                    <a:pt x="1195" y="1907"/>
                    <a:pt x="1177" y="1664"/>
                  </a:cubicBezTo>
                  <a:cubicBezTo>
                    <a:pt x="1159" y="1426"/>
                    <a:pt x="1100" y="1188"/>
                    <a:pt x="1011" y="969"/>
                  </a:cubicBezTo>
                  <a:cubicBezTo>
                    <a:pt x="969" y="850"/>
                    <a:pt x="910" y="731"/>
                    <a:pt x="839" y="630"/>
                  </a:cubicBezTo>
                  <a:cubicBezTo>
                    <a:pt x="357" y="0"/>
                    <a:pt x="25" y="986"/>
                    <a:pt x="13" y="1373"/>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6"/>
            <p:cNvSpPr/>
            <p:nvPr/>
          </p:nvSpPr>
          <p:spPr>
            <a:xfrm>
              <a:off x="5750348" y="1586260"/>
              <a:ext cx="49925" cy="82450"/>
            </a:xfrm>
            <a:custGeom>
              <a:rect b="b" l="l" r="r" t="t"/>
              <a:pathLst>
                <a:path extrusionOk="0" fill="none" h="3298" w="1997">
                  <a:moveTo>
                    <a:pt x="66" y="2656"/>
                  </a:moveTo>
                  <a:cubicBezTo>
                    <a:pt x="72" y="2775"/>
                    <a:pt x="102" y="2888"/>
                    <a:pt x="161" y="2995"/>
                  </a:cubicBezTo>
                  <a:cubicBezTo>
                    <a:pt x="256" y="3120"/>
                    <a:pt x="393" y="3209"/>
                    <a:pt x="553" y="3238"/>
                  </a:cubicBezTo>
                  <a:cubicBezTo>
                    <a:pt x="910" y="3298"/>
                    <a:pt x="1278" y="3179"/>
                    <a:pt x="1534" y="2918"/>
                  </a:cubicBezTo>
                  <a:cubicBezTo>
                    <a:pt x="1783" y="2650"/>
                    <a:pt x="1938" y="2306"/>
                    <a:pt x="1967" y="1943"/>
                  </a:cubicBezTo>
                  <a:cubicBezTo>
                    <a:pt x="1997" y="1605"/>
                    <a:pt x="1938" y="1236"/>
                    <a:pt x="1712" y="987"/>
                  </a:cubicBezTo>
                  <a:cubicBezTo>
                    <a:pt x="827" y="0"/>
                    <a:pt x="1" y="1955"/>
                    <a:pt x="66" y="2656"/>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6"/>
            <p:cNvSpPr/>
            <p:nvPr/>
          </p:nvSpPr>
          <p:spPr>
            <a:xfrm rot="-4912972">
              <a:off x="6881439" y="1615416"/>
              <a:ext cx="38501" cy="46676"/>
            </a:xfrm>
            <a:custGeom>
              <a:rect b="b" l="l" r="r" t="t"/>
              <a:pathLst>
                <a:path extrusionOk="0" fill="none" h="1867" w="1540">
                  <a:moveTo>
                    <a:pt x="737" y="6"/>
                  </a:moveTo>
                  <a:cubicBezTo>
                    <a:pt x="232" y="274"/>
                    <a:pt x="0" y="874"/>
                    <a:pt x="202" y="1409"/>
                  </a:cubicBezTo>
                  <a:cubicBezTo>
                    <a:pt x="327" y="1676"/>
                    <a:pt x="624" y="1866"/>
                    <a:pt x="915" y="1824"/>
                  </a:cubicBezTo>
                  <a:cubicBezTo>
                    <a:pt x="1165" y="1771"/>
                    <a:pt x="1367" y="1593"/>
                    <a:pt x="1450" y="1355"/>
                  </a:cubicBezTo>
                  <a:cubicBezTo>
                    <a:pt x="1533" y="1117"/>
                    <a:pt x="1539" y="862"/>
                    <a:pt x="1474" y="618"/>
                  </a:cubicBezTo>
                  <a:cubicBezTo>
                    <a:pt x="1408" y="321"/>
                    <a:pt x="1212" y="1"/>
                    <a:pt x="915" y="12"/>
                  </a:cubicBezTo>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26"/>
          <p:cNvGrpSpPr/>
          <p:nvPr/>
        </p:nvGrpSpPr>
        <p:grpSpPr>
          <a:xfrm flipH="1" rot="5400000">
            <a:off x="-1111628" y="-2792912"/>
            <a:ext cx="5384713" cy="3842138"/>
            <a:chOff x="4019526" y="1758651"/>
            <a:chExt cx="5384713" cy="3842138"/>
          </a:xfrm>
        </p:grpSpPr>
        <p:sp>
          <p:nvSpPr>
            <p:cNvPr id="586" name="Google Shape;586;p26"/>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6"/>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26"/>
          <p:cNvGrpSpPr/>
          <p:nvPr/>
        </p:nvGrpSpPr>
        <p:grpSpPr>
          <a:xfrm>
            <a:off x="116800" y="4616504"/>
            <a:ext cx="1683958" cy="461892"/>
            <a:chOff x="433300" y="1643800"/>
            <a:chExt cx="682400" cy="187175"/>
          </a:xfrm>
        </p:grpSpPr>
        <p:sp>
          <p:nvSpPr>
            <p:cNvPr id="589" name="Google Shape;589;p26"/>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6"/>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26"/>
          <p:cNvGrpSpPr/>
          <p:nvPr/>
        </p:nvGrpSpPr>
        <p:grpSpPr>
          <a:xfrm flipH="1" rot="3030507">
            <a:off x="183015" y="-79247"/>
            <a:ext cx="1167940" cy="1369999"/>
            <a:chOff x="3109325" y="1544275"/>
            <a:chExt cx="892750" cy="1047200"/>
          </a:xfrm>
        </p:grpSpPr>
        <p:sp>
          <p:nvSpPr>
            <p:cNvPr id="592" name="Google Shape;592;p26"/>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6"/>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6"/>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6"/>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6"/>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6"/>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6"/>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26"/>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0" name="Google Shape;600;p26"/>
          <p:cNvSpPr txBox="1"/>
          <p:nvPr>
            <p:ph idx="1" type="body"/>
          </p:nvPr>
        </p:nvSpPr>
        <p:spPr>
          <a:xfrm>
            <a:off x="4572150" y="1162050"/>
            <a:ext cx="3841800" cy="3433200"/>
          </a:xfrm>
          <a:prstGeom prst="rect">
            <a:avLst/>
          </a:prstGeom>
        </p:spPr>
        <p:txBody>
          <a:bodyPr anchorCtr="0" anchor="b" bIns="91425" lIns="91425" spcFirstLastPara="1" rIns="91425" wrap="square" tIns="91425">
            <a:noAutofit/>
          </a:bodyPr>
          <a:lstStyle>
            <a:lvl1pPr indent="-342900" lvl="0" marL="457200" rtl="0">
              <a:lnSpc>
                <a:spcPct val="100000"/>
              </a:lnSpc>
              <a:spcBef>
                <a:spcPts val="0"/>
              </a:spcBef>
              <a:spcAft>
                <a:spcPts val="0"/>
              </a:spcAft>
              <a:buClr>
                <a:schemeClr val="accent2"/>
              </a:buClr>
              <a:buSzPts val="1800"/>
              <a:buFont typeface="Red Hat Display"/>
              <a:buChar char="●"/>
              <a:defRPr sz="1500"/>
            </a:lvl1pPr>
            <a:lvl2pPr indent="-317500" lvl="1" marL="914400" rtl="0">
              <a:lnSpc>
                <a:spcPct val="115000"/>
              </a:lnSpc>
              <a:spcBef>
                <a:spcPts val="0"/>
              </a:spcBef>
              <a:spcAft>
                <a:spcPts val="0"/>
              </a:spcAft>
              <a:buClr>
                <a:srgbClr val="1D1D1B"/>
              </a:buClr>
              <a:buSzPts val="1400"/>
              <a:buFont typeface="Red Hat Display"/>
              <a:buChar char="○"/>
              <a:defRPr/>
            </a:lvl2pPr>
            <a:lvl3pPr indent="-317500" lvl="2" marL="1371600" rtl="0">
              <a:lnSpc>
                <a:spcPct val="115000"/>
              </a:lnSpc>
              <a:spcBef>
                <a:spcPts val="1600"/>
              </a:spcBef>
              <a:spcAft>
                <a:spcPts val="0"/>
              </a:spcAft>
              <a:buClr>
                <a:srgbClr val="1D1D1B"/>
              </a:buClr>
              <a:buSzPts val="1400"/>
              <a:buFont typeface="Red Hat Display"/>
              <a:buChar char="■"/>
              <a:defRPr/>
            </a:lvl3pPr>
            <a:lvl4pPr indent="-317500" lvl="3" marL="1828800" rtl="0">
              <a:lnSpc>
                <a:spcPct val="115000"/>
              </a:lnSpc>
              <a:spcBef>
                <a:spcPts val="1600"/>
              </a:spcBef>
              <a:spcAft>
                <a:spcPts val="0"/>
              </a:spcAft>
              <a:buClr>
                <a:srgbClr val="1D1D1B"/>
              </a:buClr>
              <a:buSzPts val="1400"/>
              <a:buFont typeface="Red Hat Display"/>
              <a:buChar char="●"/>
              <a:defRPr/>
            </a:lvl4pPr>
            <a:lvl5pPr indent="-317500" lvl="4" marL="2286000" rtl="0">
              <a:lnSpc>
                <a:spcPct val="115000"/>
              </a:lnSpc>
              <a:spcBef>
                <a:spcPts val="1600"/>
              </a:spcBef>
              <a:spcAft>
                <a:spcPts val="0"/>
              </a:spcAft>
              <a:buClr>
                <a:srgbClr val="1D1D1B"/>
              </a:buClr>
              <a:buSzPts val="1400"/>
              <a:buFont typeface="Red Hat Display"/>
              <a:buChar char="○"/>
              <a:defRPr/>
            </a:lvl5pPr>
            <a:lvl6pPr indent="-317500" lvl="5" marL="2743200" rtl="0">
              <a:lnSpc>
                <a:spcPct val="115000"/>
              </a:lnSpc>
              <a:spcBef>
                <a:spcPts val="1600"/>
              </a:spcBef>
              <a:spcAft>
                <a:spcPts val="0"/>
              </a:spcAft>
              <a:buClr>
                <a:srgbClr val="1D1D1B"/>
              </a:buClr>
              <a:buSzPts val="1400"/>
              <a:buFont typeface="Red Hat Display"/>
              <a:buChar char="■"/>
              <a:defRPr/>
            </a:lvl6pPr>
            <a:lvl7pPr indent="-317500" lvl="6" marL="3200400" rtl="0">
              <a:lnSpc>
                <a:spcPct val="115000"/>
              </a:lnSpc>
              <a:spcBef>
                <a:spcPts val="1600"/>
              </a:spcBef>
              <a:spcAft>
                <a:spcPts val="0"/>
              </a:spcAft>
              <a:buClr>
                <a:srgbClr val="1D1D1B"/>
              </a:buClr>
              <a:buSzPts val="1400"/>
              <a:buFont typeface="Red Hat Display"/>
              <a:buChar char="●"/>
              <a:defRPr/>
            </a:lvl7pPr>
            <a:lvl8pPr indent="-317500" lvl="7" marL="3657600" rtl="0">
              <a:lnSpc>
                <a:spcPct val="115000"/>
              </a:lnSpc>
              <a:spcBef>
                <a:spcPts val="1600"/>
              </a:spcBef>
              <a:spcAft>
                <a:spcPts val="0"/>
              </a:spcAft>
              <a:buClr>
                <a:srgbClr val="1D1D1B"/>
              </a:buClr>
              <a:buSzPts val="1400"/>
              <a:buFont typeface="Red Hat Display"/>
              <a:buChar char="○"/>
              <a:defRPr/>
            </a:lvl8pPr>
            <a:lvl9pPr indent="-317500" lvl="8" marL="4114800" rtl="0">
              <a:lnSpc>
                <a:spcPct val="115000"/>
              </a:lnSpc>
              <a:spcBef>
                <a:spcPts val="1600"/>
              </a:spcBef>
              <a:spcAft>
                <a:spcPts val="1600"/>
              </a:spcAft>
              <a:buClr>
                <a:srgbClr val="1D1D1B"/>
              </a:buClr>
              <a:buSzPts val="1400"/>
              <a:buFont typeface="Red Hat Display"/>
              <a:buChar char="■"/>
              <a:defRPr/>
            </a:lvl9pPr>
          </a:lstStyle>
          <a:p/>
        </p:txBody>
      </p:sp>
      <p:sp>
        <p:nvSpPr>
          <p:cNvPr id="601" name="Google Shape;601;p26"/>
          <p:cNvSpPr txBox="1"/>
          <p:nvPr>
            <p:ph idx="2" type="body"/>
          </p:nvPr>
        </p:nvSpPr>
        <p:spPr>
          <a:xfrm>
            <a:off x="730050" y="1162050"/>
            <a:ext cx="3841800" cy="3433200"/>
          </a:xfrm>
          <a:prstGeom prst="rect">
            <a:avLst/>
          </a:prstGeom>
        </p:spPr>
        <p:txBody>
          <a:bodyPr anchorCtr="0" anchor="b" bIns="91425" lIns="91425" spcFirstLastPara="1" rIns="91425" wrap="square" tIns="91425">
            <a:noAutofit/>
          </a:bodyPr>
          <a:lstStyle>
            <a:lvl1pPr indent="-342900" lvl="0" marL="457200" rtl="0">
              <a:lnSpc>
                <a:spcPct val="100000"/>
              </a:lnSpc>
              <a:spcBef>
                <a:spcPts val="0"/>
              </a:spcBef>
              <a:spcAft>
                <a:spcPts val="0"/>
              </a:spcAft>
              <a:buClr>
                <a:schemeClr val="accent2"/>
              </a:buClr>
              <a:buSzPts val="1800"/>
              <a:buChar char="●"/>
              <a:defRPr sz="15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602" name="Shape 602"/>
        <p:cNvGrpSpPr/>
        <p:nvPr/>
      </p:nvGrpSpPr>
      <p:grpSpPr>
        <a:xfrm>
          <a:off x="0" y="0"/>
          <a:ext cx="0" cy="0"/>
          <a:chOff x="0" y="0"/>
          <a:chExt cx="0" cy="0"/>
        </a:xfrm>
      </p:grpSpPr>
      <p:sp>
        <p:nvSpPr>
          <p:cNvPr id="603" name="Google Shape;603;p27"/>
          <p:cNvSpPr/>
          <p:nvPr/>
        </p:nvSpPr>
        <p:spPr>
          <a:xfrm rot="-5400000">
            <a:off x="4638331" y="2445599"/>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7"/>
          <p:cNvSpPr/>
          <p:nvPr/>
        </p:nvSpPr>
        <p:spPr>
          <a:xfrm flipH="1" rot="5400000">
            <a:off x="-3582069" y="-1027438"/>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7"/>
          <p:cNvSpPr/>
          <p:nvPr/>
        </p:nvSpPr>
        <p:spPr>
          <a:xfrm flipH="1" rot="5400000">
            <a:off x="-4258019" y="-307438"/>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27"/>
          <p:cNvGrpSpPr/>
          <p:nvPr/>
        </p:nvGrpSpPr>
        <p:grpSpPr>
          <a:xfrm flipH="1" rot="10800000">
            <a:off x="7080328" y="-300284"/>
            <a:ext cx="5384713" cy="3842138"/>
            <a:chOff x="4019526" y="1758651"/>
            <a:chExt cx="5384713" cy="3842138"/>
          </a:xfrm>
        </p:grpSpPr>
        <p:sp>
          <p:nvSpPr>
            <p:cNvPr id="607" name="Google Shape;607;p27"/>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7"/>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27"/>
          <p:cNvGrpSpPr/>
          <p:nvPr/>
        </p:nvGrpSpPr>
        <p:grpSpPr>
          <a:xfrm>
            <a:off x="5314938" y="77604"/>
            <a:ext cx="1683958" cy="461892"/>
            <a:chOff x="433300" y="1643800"/>
            <a:chExt cx="682400" cy="187175"/>
          </a:xfrm>
        </p:grpSpPr>
        <p:sp>
          <p:nvSpPr>
            <p:cNvPr id="610" name="Google Shape;610;p27"/>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7"/>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27"/>
          <p:cNvGrpSpPr/>
          <p:nvPr/>
        </p:nvGrpSpPr>
        <p:grpSpPr>
          <a:xfrm>
            <a:off x="8581884" y="1775861"/>
            <a:ext cx="375090" cy="630830"/>
            <a:chOff x="1901125" y="4210800"/>
            <a:chExt cx="286700" cy="482175"/>
          </a:xfrm>
        </p:grpSpPr>
        <p:sp>
          <p:nvSpPr>
            <p:cNvPr id="613" name="Google Shape;613;p27"/>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7"/>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7"/>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27"/>
          <p:cNvGrpSpPr/>
          <p:nvPr/>
        </p:nvGrpSpPr>
        <p:grpSpPr>
          <a:xfrm>
            <a:off x="3260206" y="4530766"/>
            <a:ext cx="2319973" cy="538416"/>
            <a:chOff x="5958575" y="4307050"/>
            <a:chExt cx="1147025" cy="266200"/>
          </a:xfrm>
        </p:grpSpPr>
        <p:sp>
          <p:nvSpPr>
            <p:cNvPr id="617" name="Google Shape;617;p27"/>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7"/>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27"/>
          <p:cNvGrpSpPr/>
          <p:nvPr/>
        </p:nvGrpSpPr>
        <p:grpSpPr>
          <a:xfrm rot="-375188">
            <a:off x="-166597" y="3409510"/>
            <a:ext cx="800277" cy="1504494"/>
            <a:chOff x="6514100" y="3024300"/>
            <a:chExt cx="611700" cy="1149975"/>
          </a:xfrm>
        </p:grpSpPr>
        <p:sp>
          <p:nvSpPr>
            <p:cNvPr id="620" name="Google Shape;620;p27"/>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7"/>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7"/>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7"/>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7"/>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7"/>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7"/>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 name="Google Shape;627;p27"/>
          <p:cNvSpPr txBox="1"/>
          <p:nvPr>
            <p:ph type="title"/>
          </p:nvPr>
        </p:nvSpPr>
        <p:spPr>
          <a:xfrm>
            <a:off x="753101" y="2842700"/>
            <a:ext cx="2360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28" name="Google Shape;628;p27"/>
          <p:cNvSpPr txBox="1"/>
          <p:nvPr>
            <p:ph idx="1" type="subTitle"/>
          </p:nvPr>
        </p:nvSpPr>
        <p:spPr>
          <a:xfrm>
            <a:off x="753101" y="3370400"/>
            <a:ext cx="2360400" cy="81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29" name="Google Shape;629;p27"/>
          <p:cNvSpPr txBox="1"/>
          <p:nvPr>
            <p:ph idx="2" type="title"/>
          </p:nvPr>
        </p:nvSpPr>
        <p:spPr>
          <a:xfrm>
            <a:off x="3392400" y="2842700"/>
            <a:ext cx="2359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30" name="Google Shape;630;p27"/>
          <p:cNvSpPr txBox="1"/>
          <p:nvPr>
            <p:ph idx="3" type="subTitle"/>
          </p:nvPr>
        </p:nvSpPr>
        <p:spPr>
          <a:xfrm>
            <a:off x="3392400" y="3370400"/>
            <a:ext cx="2359200" cy="81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1" name="Google Shape;631;p27"/>
          <p:cNvSpPr txBox="1"/>
          <p:nvPr>
            <p:ph idx="4" type="title"/>
          </p:nvPr>
        </p:nvSpPr>
        <p:spPr>
          <a:xfrm>
            <a:off x="6031699" y="2842700"/>
            <a:ext cx="2359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32" name="Google Shape;632;p27"/>
          <p:cNvSpPr txBox="1"/>
          <p:nvPr>
            <p:ph idx="5" type="subTitle"/>
          </p:nvPr>
        </p:nvSpPr>
        <p:spPr>
          <a:xfrm>
            <a:off x="6031699" y="3370400"/>
            <a:ext cx="2359200" cy="81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3" name="Google Shape;633;p27"/>
          <p:cNvSpPr txBox="1"/>
          <p:nvPr>
            <p:ph idx="6"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spTree>
      <p:nvGrpSpPr>
        <p:cNvPr id="634" name="Shape 634"/>
        <p:cNvGrpSpPr/>
        <p:nvPr/>
      </p:nvGrpSpPr>
      <p:grpSpPr>
        <a:xfrm>
          <a:off x="0" y="0"/>
          <a:ext cx="0" cy="0"/>
          <a:chOff x="0" y="0"/>
          <a:chExt cx="0" cy="0"/>
        </a:xfrm>
      </p:grpSpPr>
      <p:grpSp>
        <p:nvGrpSpPr>
          <p:cNvPr id="635" name="Google Shape;635;p28"/>
          <p:cNvGrpSpPr/>
          <p:nvPr/>
        </p:nvGrpSpPr>
        <p:grpSpPr>
          <a:xfrm rot="-5400000">
            <a:off x="6746996" y="-1096537"/>
            <a:ext cx="5384713" cy="3842138"/>
            <a:chOff x="4019526" y="1758651"/>
            <a:chExt cx="5384713" cy="3842138"/>
          </a:xfrm>
        </p:grpSpPr>
        <p:sp>
          <p:nvSpPr>
            <p:cNvPr id="636" name="Google Shape;636;p28"/>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28"/>
          <p:cNvGrpSpPr/>
          <p:nvPr/>
        </p:nvGrpSpPr>
        <p:grpSpPr>
          <a:xfrm flipH="1" rot="5400000">
            <a:off x="-1523754" y="-2202362"/>
            <a:ext cx="5384713" cy="3842138"/>
            <a:chOff x="4019526" y="1758651"/>
            <a:chExt cx="5384713" cy="3842138"/>
          </a:xfrm>
        </p:grpSpPr>
        <p:sp>
          <p:nvSpPr>
            <p:cNvPr id="639" name="Google Shape;639;p28"/>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 name="Google Shape;641;p28"/>
          <p:cNvSpPr/>
          <p:nvPr/>
        </p:nvSpPr>
        <p:spPr>
          <a:xfrm flipH="1" rot="5400000">
            <a:off x="-4222757" y="237387"/>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flipH="1" rot="5400000">
            <a:off x="-3623007" y="-482613"/>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flipH="1" rot="-5400000">
            <a:off x="3341162" y="301638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flipH="1" rot="-5400000">
            <a:off x="4024111" y="319809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 name="Google Shape;645;p28"/>
          <p:cNvGrpSpPr/>
          <p:nvPr/>
        </p:nvGrpSpPr>
        <p:grpSpPr>
          <a:xfrm flipH="1" rot="10676732">
            <a:off x="-401699" y="2687332"/>
            <a:ext cx="1167932" cy="1369990"/>
            <a:chOff x="3109325" y="1544275"/>
            <a:chExt cx="892750" cy="1047200"/>
          </a:xfrm>
        </p:grpSpPr>
        <p:sp>
          <p:nvSpPr>
            <p:cNvPr id="646" name="Google Shape;646;p28"/>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28"/>
          <p:cNvGrpSpPr/>
          <p:nvPr/>
        </p:nvGrpSpPr>
        <p:grpSpPr>
          <a:xfrm>
            <a:off x="6148363" y="4"/>
            <a:ext cx="1683958" cy="461892"/>
            <a:chOff x="433300" y="1643800"/>
            <a:chExt cx="682400" cy="187175"/>
          </a:xfrm>
        </p:grpSpPr>
        <p:sp>
          <p:nvSpPr>
            <p:cNvPr id="654" name="Google Shape;654;p28"/>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28"/>
          <p:cNvGrpSpPr/>
          <p:nvPr/>
        </p:nvGrpSpPr>
        <p:grpSpPr>
          <a:xfrm>
            <a:off x="8686659" y="1189611"/>
            <a:ext cx="375090" cy="630830"/>
            <a:chOff x="1901125" y="4210800"/>
            <a:chExt cx="286700" cy="482175"/>
          </a:xfrm>
        </p:grpSpPr>
        <p:sp>
          <p:nvSpPr>
            <p:cNvPr id="657" name="Google Shape;657;p28"/>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28"/>
          <p:cNvGrpSpPr/>
          <p:nvPr/>
        </p:nvGrpSpPr>
        <p:grpSpPr>
          <a:xfrm>
            <a:off x="-201944" y="4604216"/>
            <a:ext cx="2319973" cy="538416"/>
            <a:chOff x="5958575" y="4307050"/>
            <a:chExt cx="1147025" cy="266200"/>
          </a:xfrm>
        </p:grpSpPr>
        <p:sp>
          <p:nvSpPr>
            <p:cNvPr id="661" name="Google Shape;661;p28"/>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8"/>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28"/>
          <p:cNvGrpSpPr/>
          <p:nvPr/>
        </p:nvGrpSpPr>
        <p:grpSpPr>
          <a:xfrm rot="1586382">
            <a:off x="8193325" y="3621015"/>
            <a:ext cx="800249" cy="1504440"/>
            <a:chOff x="6514100" y="3024300"/>
            <a:chExt cx="611700" cy="1149975"/>
          </a:xfrm>
        </p:grpSpPr>
        <p:sp>
          <p:nvSpPr>
            <p:cNvPr id="664" name="Google Shape;664;p28"/>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8"/>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8"/>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8"/>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8"/>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 name="Google Shape;671;p28"/>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2" name="Google Shape;672;p28"/>
          <p:cNvSpPr txBox="1"/>
          <p:nvPr>
            <p:ph idx="1" type="subTitle"/>
          </p:nvPr>
        </p:nvSpPr>
        <p:spPr>
          <a:xfrm>
            <a:off x="1243748" y="2027991"/>
            <a:ext cx="1978200" cy="665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3" name="Google Shape;673;p28"/>
          <p:cNvSpPr txBox="1"/>
          <p:nvPr>
            <p:ph idx="2" type="subTitle"/>
          </p:nvPr>
        </p:nvSpPr>
        <p:spPr>
          <a:xfrm>
            <a:off x="5922052" y="2027991"/>
            <a:ext cx="1978200" cy="665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4" name="Google Shape;674;p28"/>
          <p:cNvSpPr txBox="1"/>
          <p:nvPr>
            <p:ph idx="3" type="subTitle"/>
          </p:nvPr>
        </p:nvSpPr>
        <p:spPr>
          <a:xfrm>
            <a:off x="1243748" y="3689991"/>
            <a:ext cx="1978200" cy="665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5" name="Google Shape;675;p28"/>
          <p:cNvSpPr txBox="1"/>
          <p:nvPr>
            <p:ph idx="4" type="subTitle"/>
          </p:nvPr>
        </p:nvSpPr>
        <p:spPr>
          <a:xfrm>
            <a:off x="5922052" y="3689991"/>
            <a:ext cx="1978200" cy="665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6" name="Google Shape;676;p28"/>
          <p:cNvSpPr txBox="1"/>
          <p:nvPr>
            <p:ph idx="5" type="subTitle"/>
          </p:nvPr>
        </p:nvSpPr>
        <p:spPr>
          <a:xfrm>
            <a:off x="1243748" y="1657015"/>
            <a:ext cx="1978200" cy="377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700"/>
              <a:buFont typeface="Asap"/>
              <a:buNone/>
              <a:defRPr sz="2700">
                <a:solidFill>
                  <a:schemeClr val="dk1"/>
                </a:solidFill>
                <a:latin typeface="Asap ExtraBold"/>
                <a:ea typeface="Asap ExtraBold"/>
                <a:cs typeface="Asap ExtraBold"/>
                <a:sym typeface="Asap ExtraBold"/>
              </a:defRPr>
            </a:lvl1pPr>
            <a:lvl2pPr lvl="1" rtl="0" algn="ctr">
              <a:lnSpc>
                <a:spcPct val="100000"/>
              </a:lnSpc>
              <a:spcBef>
                <a:spcPts val="0"/>
              </a:spcBef>
              <a:spcAft>
                <a:spcPts val="0"/>
              </a:spcAft>
              <a:buSzPts val="2700"/>
              <a:buFont typeface="Asap"/>
              <a:buNone/>
              <a:defRPr b="1" sz="2700">
                <a:latin typeface="Asap"/>
                <a:ea typeface="Asap"/>
                <a:cs typeface="Asap"/>
                <a:sym typeface="Asap"/>
              </a:defRPr>
            </a:lvl2pPr>
            <a:lvl3pPr lvl="2" rtl="0" algn="ctr">
              <a:lnSpc>
                <a:spcPct val="100000"/>
              </a:lnSpc>
              <a:spcBef>
                <a:spcPts val="0"/>
              </a:spcBef>
              <a:spcAft>
                <a:spcPts val="0"/>
              </a:spcAft>
              <a:buSzPts val="2700"/>
              <a:buFont typeface="Asap"/>
              <a:buNone/>
              <a:defRPr b="1" sz="2700">
                <a:latin typeface="Asap"/>
                <a:ea typeface="Asap"/>
                <a:cs typeface="Asap"/>
                <a:sym typeface="Asap"/>
              </a:defRPr>
            </a:lvl3pPr>
            <a:lvl4pPr lvl="3" rtl="0" algn="ctr">
              <a:lnSpc>
                <a:spcPct val="100000"/>
              </a:lnSpc>
              <a:spcBef>
                <a:spcPts val="0"/>
              </a:spcBef>
              <a:spcAft>
                <a:spcPts val="0"/>
              </a:spcAft>
              <a:buSzPts val="2700"/>
              <a:buFont typeface="Asap"/>
              <a:buNone/>
              <a:defRPr b="1" sz="2700">
                <a:latin typeface="Asap"/>
                <a:ea typeface="Asap"/>
                <a:cs typeface="Asap"/>
                <a:sym typeface="Asap"/>
              </a:defRPr>
            </a:lvl4pPr>
            <a:lvl5pPr lvl="4" rtl="0" algn="ctr">
              <a:lnSpc>
                <a:spcPct val="100000"/>
              </a:lnSpc>
              <a:spcBef>
                <a:spcPts val="0"/>
              </a:spcBef>
              <a:spcAft>
                <a:spcPts val="0"/>
              </a:spcAft>
              <a:buSzPts val="2700"/>
              <a:buFont typeface="Asap"/>
              <a:buNone/>
              <a:defRPr b="1" sz="2700">
                <a:latin typeface="Asap"/>
                <a:ea typeface="Asap"/>
                <a:cs typeface="Asap"/>
                <a:sym typeface="Asap"/>
              </a:defRPr>
            </a:lvl5pPr>
            <a:lvl6pPr lvl="5" rtl="0" algn="ctr">
              <a:lnSpc>
                <a:spcPct val="100000"/>
              </a:lnSpc>
              <a:spcBef>
                <a:spcPts val="0"/>
              </a:spcBef>
              <a:spcAft>
                <a:spcPts val="0"/>
              </a:spcAft>
              <a:buSzPts val="2700"/>
              <a:buFont typeface="Asap"/>
              <a:buNone/>
              <a:defRPr b="1" sz="2700">
                <a:latin typeface="Asap"/>
                <a:ea typeface="Asap"/>
                <a:cs typeface="Asap"/>
                <a:sym typeface="Asap"/>
              </a:defRPr>
            </a:lvl6pPr>
            <a:lvl7pPr lvl="6" rtl="0" algn="ctr">
              <a:lnSpc>
                <a:spcPct val="100000"/>
              </a:lnSpc>
              <a:spcBef>
                <a:spcPts val="0"/>
              </a:spcBef>
              <a:spcAft>
                <a:spcPts val="0"/>
              </a:spcAft>
              <a:buSzPts val="2700"/>
              <a:buFont typeface="Asap"/>
              <a:buNone/>
              <a:defRPr b="1" sz="2700">
                <a:latin typeface="Asap"/>
                <a:ea typeface="Asap"/>
                <a:cs typeface="Asap"/>
                <a:sym typeface="Asap"/>
              </a:defRPr>
            </a:lvl7pPr>
            <a:lvl8pPr lvl="7" rtl="0" algn="ctr">
              <a:lnSpc>
                <a:spcPct val="100000"/>
              </a:lnSpc>
              <a:spcBef>
                <a:spcPts val="0"/>
              </a:spcBef>
              <a:spcAft>
                <a:spcPts val="0"/>
              </a:spcAft>
              <a:buSzPts val="2700"/>
              <a:buFont typeface="Asap"/>
              <a:buNone/>
              <a:defRPr b="1" sz="2700">
                <a:latin typeface="Asap"/>
                <a:ea typeface="Asap"/>
                <a:cs typeface="Asap"/>
                <a:sym typeface="Asap"/>
              </a:defRPr>
            </a:lvl8pPr>
            <a:lvl9pPr lvl="8" rtl="0" algn="ctr">
              <a:lnSpc>
                <a:spcPct val="100000"/>
              </a:lnSpc>
              <a:spcBef>
                <a:spcPts val="0"/>
              </a:spcBef>
              <a:spcAft>
                <a:spcPts val="0"/>
              </a:spcAft>
              <a:buSzPts val="2700"/>
              <a:buFont typeface="Asap"/>
              <a:buNone/>
              <a:defRPr b="1" sz="2700">
                <a:latin typeface="Asap"/>
                <a:ea typeface="Asap"/>
                <a:cs typeface="Asap"/>
                <a:sym typeface="Asap"/>
              </a:defRPr>
            </a:lvl9pPr>
          </a:lstStyle>
          <a:p/>
        </p:txBody>
      </p:sp>
      <p:sp>
        <p:nvSpPr>
          <p:cNvPr id="677" name="Google Shape;677;p28"/>
          <p:cNvSpPr txBox="1"/>
          <p:nvPr>
            <p:ph idx="6" type="subTitle"/>
          </p:nvPr>
        </p:nvSpPr>
        <p:spPr>
          <a:xfrm>
            <a:off x="1243748" y="3319090"/>
            <a:ext cx="1978200" cy="377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700"/>
              <a:buFont typeface="Asap"/>
              <a:buNone/>
              <a:defRPr sz="2700">
                <a:solidFill>
                  <a:schemeClr val="dk1"/>
                </a:solidFill>
                <a:latin typeface="Asap ExtraBold"/>
                <a:ea typeface="Asap ExtraBold"/>
                <a:cs typeface="Asap ExtraBold"/>
                <a:sym typeface="Asap ExtraBold"/>
              </a:defRPr>
            </a:lvl1pPr>
            <a:lvl2pPr lvl="1" rtl="0" algn="ctr">
              <a:lnSpc>
                <a:spcPct val="100000"/>
              </a:lnSpc>
              <a:spcBef>
                <a:spcPts val="0"/>
              </a:spcBef>
              <a:spcAft>
                <a:spcPts val="0"/>
              </a:spcAft>
              <a:buSzPts val="2700"/>
              <a:buFont typeface="Asap"/>
              <a:buNone/>
              <a:defRPr b="1" sz="2700">
                <a:latin typeface="Asap"/>
                <a:ea typeface="Asap"/>
                <a:cs typeface="Asap"/>
                <a:sym typeface="Asap"/>
              </a:defRPr>
            </a:lvl2pPr>
            <a:lvl3pPr lvl="2" rtl="0" algn="ctr">
              <a:lnSpc>
                <a:spcPct val="100000"/>
              </a:lnSpc>
              <a:spcBef>
                <a:spcPts val="0"/>
              </a:spcBef>
              <a:spcAft>
                <a:spcPts val="0"/>
              </a:spcAft>
              <a:buSzPts val="2700"/>
              <a:buFont typeface="Asap"/>
              <a:buNone/>
              <a:defRPr b="1" sz="2700">
                <a:latin typeface="Asap"/>
                <a:ea typeface="Asap"/>
                <a:cs typeface="Asap"/>
                <a:sym typeface="Asap"/>
              </a:defRPr>
            </a:lvl3pPr>
            <a:lvl4pPr lvl="3" rtl="0" algn="ctr">
              <a:lnSpc>
                <a:spcPct val="100000"/>
              </a:lnSpc>
              <a:spcBef>
                <a:spcPts val="0"/>
              </a:spcBef>
              <a:spcAft>
                <a:spcPts val="0"/>
              </a:spcAft>
              <a:buSzPts val="2700"/>
              <a:buFont typeface="Asap"/>
              <a:buNone/>
              <a:defRPr b="1" sz="2700">
                <a:latin typeface="Asap"/>
                <a:ea typeface="Asap"/>
                <a:cs typeface="Asap"/>
                <a:sym typeface="Asap"/>
              </a:defRPr>
            </a:lvl4pPr>
            <a:lvl5pPr lvl="4" rtl="0" algn="ctr">
              <a:lnSpc>
                <a:spcPct val="100000"/>
              </a:lnSpc>
              <a:spcBef>
                <a:spcPts val="0"/>
              </a:spcBef>
              <a:spcAft>
                <a:spcPts val="0"/>
              </a:spcAft>
              <a:buSzPts val="2700"/>
              <a:buFont typeface="Asap"/>
              <a:buNone/>
              <a:defRPr b="1" sz="2700">
                <a:latin typeface="Asap"/>
                <a:ea typeface="Asap"/>
                <a:cs typeface="Asap"/>
                <a:sym typeface="Asap"/>
              </a:defRPr>
            </a:lvl5pPr>
            <a:lvl6pPr lvl="5" rtl="0" algn="ctr">
              <a:lnSpc>
                <a:spcPct val="100000"/>
              </a:lnSpc>
              <a:spcBef>
                <a:spcPts val="0"/>
              </a:spcBef>
              <a:spcAft>
                <a:spcPts val="0"/>
              </a:spcAft>
              <a:buSzPts val="2700"/>
              <a:buFont typeface="Asap"/>
              <a:buNone/>
              <a:defRPr b="1" sz="2700">
                <a:latin typeface="Asap"/>
                <a:ea typeface="Asap"/>
                <a:cs typeface="Asap"/>
                <a:sym typeface="Asap"/>
              </a:defRPr>
            </a:lvl6pPr>
            <a:lvl7pPr lvl="6" rtl="0" algn="ctr">
              <a:lnSpc>
                <a:spcPct val="100000"/>
              </a:lnSpc>
              <a:spcBef>
                <a:spcPts val="0"/>
              </a:spcBef>
              <a:spcAft>
                <a:spcPts val="0"/>
              </a:spcAft>
              <a:buSzPts val="2700"/>
              <a:buFont typeface="Asap"/>
              <a:buNone/>
              <a:defRPr b="1" sz="2700">
                <a:latin typeface="Asap"/>
                <a:ea typeface="Asap"/>
                <a:cs typeface="Asap"/>
                <a:sym typeface="Asap"/>
              </a:defRPr>
            </a:lvl7pPr>
            <a:lvl8pPr lvl="7" rtl="0" algn="ctr">
              <a:lnSpc>
                <a:spcPct val="100000"/>
              </a:lnSpc>
              <a:spcBef>
                <a:spcPts val="0"/>
              </a:spcBef>
              <a:spcAft>
                <a:spcPts val="0"/>
              </a:spcAft>
              <a:buSzPts val="2700"/>
              <a:buFont typeface="Asap"/>
              <a:buNone/>
              <a:defRPr b="1" sz="2700">
                <a:latin typeface="Asap"/>
                <a:ea typeface="Asap"/>
                <a:cs typeface="Asap"/>
                <a:sym typeface="Asap"/>
              </a:defRPr>
            </a:lvl8pPr>
            <a:lvl9pPr lvl="8" rtl="0" algn="ctr">
              <a:lnSpc>
                <a:spcPct val="100000"/>
              </a:lnSpc>
              <a:spcBef>
                <a:spcPts val="0"/>
              </a:spcBef>
              <a:spcAft>
                <a:spcPts val="0"/>
              </a:spcAft>
              <a:buSzPts val="2700"/>
              <a:buFont typeface="Asap"/>
              <a:buNone/>
              <a:defRPr b="1" sz="2700">
                <a:latin typeface="Asap"/>
                <a:ea typeface="Asap"/>
                <a:cs typeface="Asap"/>
                <a:sym typeface="Asap"/>
              </a:defRPr>
            </a:lvl9pPr>
          </a:lstStyle>
          <a:p/>
        </p:txBody>
      </p:sp>
      <p:sp>
        <p:nvSpPr>
          <p:cNvPr id="678" name="Google Shape;678;p28"/>
          <p:cNvSpPr txBox="1"/>
          <p:nvPr>
            <p:ph idx="7" type="subTitle"/>
          </p:nvPr>
        </p:nvSpPr>
        <p:spPr>
          <a:xfrm>
            <a:off x="5922048" y="1657015"/>
            <a:ext cx="1978200" cy="377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700"/>
              <a:buFont typeface="Asap"/>
              <a:buNone/>
              <a:defRPr sz="2700">
                <a:solidFill>
                  <a:schemeClr val="dk1"/>
                </a:solidFill>
                <a:latin typeface="Asap ExtraBold"/>
                <a:ea typeface="Asap ExtraBold"/>
                <a:cs typeface="Asap ExtraBold"/>
                <a:sym typeface="Asap ExtraBold"/>
              </a:defRPr>
            </a:lvl1pPr>
            <a:lvl2pPr lvl="1" rtl="0" algn="ctr">
              <a:lnSpc>
                <a:spcPct val="100000"/>
              </a:lnSpc>
              <a:spcBef>
                <a:spcPts val="0"/>
              </a:spcBef>
              <a:spcAft>
                <a:spcPts val="0"/>
              </a:spcAft>
              <a:buSzPts val="2700"/>
              <a:buFont typeface="Asap"/>
              <a:buNone/>
              <a:defRPr b="1" sz="2700">
                <a:latin typeface="Asap"/>
                <a:ea typeface="Asap"/>
                <a:cs typeface="Asap"/>
                <a:sym typeface="Asap"/>
              </a:defRPr>
            </a:lvl2pPr>
            <a:lvl3pPr lvl="2" rtl="0" algn="ctr">
              <a:lnSpc>
                <a:spcPct val="100000"/>
              </a:lnSpc>
              <a:spcBef>
                <a:spcPts val="0"/>
              </a:spcBef>
              <a:spcAft>
                <a:spcPts val="0"/>
              </a:spcAft>
              <a:buSzPts val="2700"/>
              <a:buFont typeface="Asap"/>
              <a:buNone/>
              <a:defRPr b="1" sz="2700">
                <a:latin typeface="Asap"/>
                <a:ea typeface="Asap"/>
                <a:cs typeface="Asap"/>
                <a:sym typeface="Asap"/>
              </a:defRPr>
            </a:lvl3pPr>
            <a:lvl4pPr lvl="3" rtl="0" algn="ctr">
              <a:lnSpc>
                <a:spcPct val="100000"/>
              </a:lnSpc>
              <a:spcBef>
                <a:spcPts val="0"/>
              </a:spcBef>
              <a:spcAft>
                <a:spcPts val="0"/>
              </a:spcAft>
              <a:buSzPts val="2700"/>
              <a:buFont typeface="Asap"/>
              <a:buNone/>
              <a:defRPr b="1" sz="2700">
                <a:latin typeface="Asap"/>
                <a:ea typeface="Asap"/>
                <a:cs typeface="Asap"/>
                <a:sym typeface="Asap"/>
              </a:defRPr>
            </a:lvl4pPr>
            <a:lvl5pPr lvl="4" rtl="0" algn="ctr">
              <a:lnSpc>
                <a:spcPct val="100000"/>
              </a:lnSpc>
              <a:spcBef>
                <a:spcPts val="0"/>
              </a:spcBef>
              <a:spcAft>
                <a:spcPts val="0"/>
              </a:spcAft>
              <a:buSzPts val="2700"/>
              <a:buFont typeface="Asap"/>
              <a:buNone/>
              <a:defRPr b="1" sz="2700">
                <a:latin typeface="Asap"/>
                <a:ea typeface="Asap"/>
                <a:cs typeface="Asap"/>
                <a:sym typeface="Asap"/>
              </a:defRPr>
            </a:lvl5pPr>
            <a:lvl6pPr lvl="5" rtl="0" algn="ctr">
              <a:lnSpc>
                <a:spcPct val="100000"/>
              </a:lnSpc>
              <a:spcBef>
                <a:spcPts val="0"/>
              </a:spcBef>
              <a:spcAft>
                <a:spcPts val="0"/>
              </a:spcAft>
              <a:buSzPts val="2700"/>
              <a:buFont typeface="Asap"/>
              <a:buNone/>
              <a:defRPr b="1" sz="2700">
                <a:latin typeface="Asap"/>
                <a:ea typeface="Asap"/>
                <a:cs typeface="Asap"/>
                <a:sym typeface="Asap"/>
              </a:defRPr>
            </a:lvl6pPr>
            <a:lvl7pPr lvl="6" rtl="0" algn="ctr">
              <a:lnSpc>
                <a:spcPct val="100000"/>
              </a:lnSpc>
              <a:spcBef>
                <a:spcPts val="0"/>
              </a:spcBef>
              <a:spcAft>
                <a:spcPts val="0"/>
              </a:spcAft>
              <a:buSzPts val="2700"/>
              <a:buFont typeface="Asap"/>
              <a:buNone/>
              <a:defRPr b="1" sz="2700">
                <a:latin typeface="Asap"/>
                <a:ea typeface="Asap"/>
                <a:cs typeface="Asap"/>
                <a:sym typeface="Asap"/>
              </a:defRPr>
            </a:lvl7pPr>
            <a:lvl8pPr lvl="7" rtl="0" algn="ctr">
              <a:lnSpc>
                <a:spcPct val="100000"/>
              </a:lnSpc>
              <a:spcBef>
                <a:spcPts val="0"/>
              </a:spcBef>
              <a:spcAft>
                <a:spcPts val="0"/>
              </a:spcAft>
              <a:buSzPts val="2700"/>
              <a:buFont typeface="Asap"/>
              <a:buNone/>
              <a:defRPr b="1" sz="2700">
                <a:latin typeface="Asap"/>
                <a:ea typeface="Asap"/>
                <a:cs typeface="Asap"/>
                <a:sym typeface="Asap"/>
              </a:defRPr>
            </a:lvl8pPr>
            <a:lvl9pPr lvl="8" rtl="0" algn="ctr">
              <a:lnSpc>
                <a:spcPct val="100000"/>
              </a:lnSpc>
              <a:spcBef>
                <a:spcPts val="0"/>
              </a:spcBef>
              <a:spcAft>
                <a:spcPts val="0"/>
              </a:spcAft>
              <a:buSzPts val="2700"/>
              <a:buFont typeface="Asap"/>
              <a:buNone/>
              <a:defRPr b="1" sz="2700">
                <a:latin typeface="Asap"/>
                <a:ea typeface="Asap"/>
                <a:cs typeface="Asap"/>
                <a:sym typeface="Asap"/>
              </a:defRPr>
            </a:lvl9pPr>
          </a:lstStyle>
          <a:p/>
        </p:txBody>
      </p:sp>
      <p:sp>
        <p:nvSpPr>
          <p:cNvPr id="679" name="Google Shape;679;p28"/>
          <p:cNvSpPr txBox="1"/>
          <p:nvPr>
            <p:ph idx="8" type="subTitle"/>
          </p:nvPr>
        </p:nvSpPr>
        <p:spPr>
          <a:xfrm>
            <a:off x="5922048" y="3319090"/>
            <a:ext cx="1978200" cy="377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700"/>
              <a:buFont typeface="Asap"/>
              <a:buNone/>
              <a:defRPr sz="2700">
                <a:solidFill>
                  <a:schemeClr val="dk1"/>
                </a:solidFill>
                <a:latin typeface="Asap ExtraBold"/>
                <a:ea typeface="Asap ExtraBold"/>
                <a:cs typeface="Asap ExtraBold"/>
                <a:sym typeface="Asap ExtraBold"/>
              </a:defRPr>
            </a:lvl1pPr>
            <a:lvl2pPr lvl="1" rtl="0" algn="ctr">
              <a:lnSpc>
                <a:spcPct val="100000"/>
              </a:lnSpc>
              <a:spcBef>
                <a:spcPts val="0"/>
              </a:spcBef>
              <a:spcAft>
                <a:spcPts val="0"/>
              </a:spcAft>
              <a:buSzPts val="2700"/>
              <a:buFont typeface="Asap"/>
              <a:buNone/>
              <a:defRPr b="1" sz="2700">
                <a:latin typeface="Asap"/>
                <a:ea typeface="Asap"/>
                <a:cs typeface="Asap"/>
                <a:sym typeface="Asap"/>
              </a:defRPr>
            </a:lvl2pPr>
            <a:lvl3pPr lvl="2" rtl="0" algn="ctr">
              <a:lnSpc>
                <a:spcPct val="100000"/>
              </a:lnSpc>
              <a:spcBef>
                <a:spcPts val="0"/>
              </a:spcBef>
              <a:spcAft>
                <a:spcPts val="0"/>
              </a:spcAft>
              <a:buSzPts val="2700"/>
              <a:buFont typeface="Asap"/>
              <a:buNone/>
              <a:defRPr b="1" sz="2700">
                <a:latin typeface="Asap"/>
                <a:ea typeface="Asap"/>
                <a:cs typeface="Asap"/>
                <a:sym typeface="Asap"/>
              </a:defRPr>
            </a:lvl3pPr>
            <a:lvl4pPr lvl="3" rtl="0" algn="ctr">
              <a:lnSpc>
                <a:spcPct val="100000"/>
              </a:lnSpc>
              <a:spcBef>
                <a:spcPts val="0"/>
              </a:spcBef>
              <a:spcAft>
                <a:spcPts val="0"/>
              </a:spcAft>
              <a:buSzPts val="2700"/>
              <a:buFont typeface="Asap"/>
              <a:buNone/>
              <a:defRPr b="1" sz="2700">
                <a:latin typeface="Asap"/>
                <a:ea typeface="Asap"/>
                <a:cs typeface="Asap"/>
                <a:sym typeface="Asap"/>
              </a:defRPr>
            </a:lvl4pPr>
            <a:lvl5pPr lvl="4" rtl="0" algn="ctr">
              <a:lnSpc>
                <a:spcPct val="100000"/>
              </a:lnSpc>
              <a:spcBef>
                <a:spcPts val="0"/>
              </a:spcBef>
              <a:spcAft>
                <a:spcPts val="0"/>
              </a:spcAft>
              <a:buSzPts val="2700"/>
              <a:buFont typeface="Asap"/>
              <a:buNone/>
              <a:defRPr b="1" sz="2700">
                <a:latin typeface="Asap"/>
                <a:ea typeface="Asap"/>
                <a:cs typeface="Asap"/>
                <a:sym typeface="Asap"/>
              </a:defRPr>
            </a:lvl5pPr>
            <a:lvl6pPr lvl="5" rtl="0" algn="ctr">
              <a:lnSpc>
                <a:spcPct val="100000"/>
              </a:lnSpc>
              <a:spcBef>
                <a:spcPts val="0"/>
              </a:spcBef>
              <a:spcAft>
                <a:spcPts val="0"/>
              </a:spcAft>
              <a:buSzPts val="2700"/>
              <a:buFont typeface="Asap"/>
              <a:buNone/>
              <a:defRPr b="1" sz="2700">
                <a:latin typeface="Asap"/>
                <a:ea typeface="Asap"/>
                <a:cs typeface="Asap"/>
                <a:sym typeface="Asap"/>
              </a:defRPr>
            </a:lvl6pPr>
            <a:lvl7pPr lvl="6" rtl="0" algn="ctr">
              <a:lnSpc>
                <a:spcPct val="100000"/>
              </a:lnSpc>
              <a:spcBef>
                <a:spcPts val="0"/>
              </a:spcBef>
              <a:spcAft>
                <a:spcPts val="0"/>
              </a:spcAft>
              <a:buSzPts val="2700"/>
              <a:buFont typeface="Asap"/>
              <a:buNone/>
              <a:defRPr b="1" sz="2700">
                <a:latin typeface="Asap"/>
                <a:ea typeface="Asap"/>
                <a:cs typeface="Asap"/>
                <a:sym typeface="Asap"/>
              </a:defRPr>
            </a:lvl7pPr>
            <a:lvl8pPr lvl="7" rtl="0" algn="ctr">
              <a:lnSpc>
                <a:spcPct val="100000"/>
              </a:lnSpc>
              <a:spcBef>
                <a:spcPts val="0"/>
              </a:spcBef>
              <a:spcAft>
                <a:spcPts val="0"/>
              </a:spcAft>
              <a:buSzPts val="2700"/>
              <a:buFont typeface="Asap"/>
              <a:buNone/>
              <a:defRPr b="1" sz="2700">
                <a:latin typeface="Asap"/>
                <a:ea typeface="Asap"/>
                <a:cs typeface="Asap"/>
                <a:sym typeface="Asap"/>
              </a:defRPr>
            </a:lvl8pPr>
            <a:lvl9pPr lvl="8" rtl="0" algn="ctr">
              <a:lnSpc>
                <a:spcPct val="100000"/>
              </a:lnSpc>
              <a:spcBef>
                <a:spcPts val="0"/>
              </a:spcBef>
              <a:spcAft>
                <a:spcPts val="0"/>
              </a:spcAft>
              <a:buSzPts val="2700"/>
              <a:buFont typeface="Asap"/>
              <a:buNone/>
              <a:defRPr b="1" sz="2700">
                <a:latin typeface="Asap"/>
                <a:ea typeface="Asap"/>
                <a:cs typeface="Asap"/>
                <a:sym typeface="Asap"/>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_1">
    <p:spTree>
      <p:nvGrpSpPr>
        <p:cNvPr id="680" name="Shape 680"/>
        <p:cNvGrpSpPr/>
        <p:nvPr/>
      </p:nvGrpSpPr>
      <p:grpSpPr>
        <a:xfrm>
          <a:off x="0" y="0"/>
          <a:ext cx="0" cy="0"/>
          <a:chOff x="0" y="0"/>
          <a:chExt cx="0" cy="0"/>
        </a:xfrm>
      </p:grpSpPr>
      <p:grpSp>
        <p:nvGrpSpPr>
          <p:cNvPr id="681" name="Google Shape;681;p29"/>
          <p:cNvGrpSpPr/>
          <p:nvPr/>
        </p:nvGrpSpPr>
        <p:grpSpPr>
          <a:xfrm flipH="1" rot="10800000">
            <a:off x="7808730" y="-106"/>
            <a:ext cx="4283271" cy="5143717"/>
            <a:chOff x="3354547" y="434075"/>
            <a:chExt cx="4018078" cy="4825250"/>
          </a:xfrm>
        </p:grpSpPr>
        <p:sp>
          <p:nvSpPr>
            <p:cNvPr id="682" name="Google Shape;682;p29"/>
            <p:cNvSpPr/>
            <p:nvPr/>
          </p:nvSpPr>
          <p:spPr>
            <a:xfrm>
              <a:off x="3354547" y="434075"/>
              <a:ext cx="3928725" cy="4824475"/>
            </a:xfrm>
            <a:custGeom>
              <a:rect b="b" l="l" r="r" t="t"/>
              <a:pathLst>
                <a:path extrusionOk="0" h="192979" w="157149">
                  <a:moveTo>
                    <a:pt x="10771" y="0"/>
                  </a:moveTo>
                  <a:cubicBezTo>
                    <a:pt x="9197" y="5092"/>
                    <a:pt x="9999" y="11110"/>
                    <a:pt x="12005" y="16202"/>
                  </a:cubicBezTo>
                  <a:cubicBezTo>
                    <a:pt x="14814" y="23332"/>
                    <a:pt x="19474" y="29596"/>
                    <a:pt x="22128" y="36756"/>
                  </a:cubicBezTo>
                  <a:cubicBezTo>
                    <a:pt x="25183" y="45151"/>
                    <a:pt x="25338" y="54317"/>
                    <a:pt x="22529" y="62804"/>
                  </a:cubicBezTo>
                  <a:cubicBezTo>
                    <a:pt x="21819" y="64933"/>
                    <a:pt x="20894" y="67032"/>
                    <a:pt x="20832" y="69254"/>
                  </a:cubicBezTo>
                  <a:cubicBezTo>
                    <a:pt x="20739" y="73575"/>
                    <a:pt x="23702" y="77278"/>
                    <a:pt x="26294" y="80735"/>
                  </a:cubicBezTo>
                  <a:cubicBezTo>
                    <a:pt x="29689" y="85333"/>
                    <a:pt x="32652" y="90302"/>
                    <a:pt x="34349" y="95795"/>
                  </a:cubicBezTo>
                  <a:cubicBezTo>
                    <a:pt x="38145" y="108078"/>
                    <a:pt x="34905" y="121164"/>
                    <a:pt x="29597" y="132428"/>
                  </a:cubicBezTo>
                  <a:cubicBezTo>
                    <a:pt x="23270" y="145822"/>
                    <a:pt x="9135" y="153414"/>
                    <a:pt x="3302" y="167302"/>
                  </a:cubicBezTo>
                  <a:cubicBezTo>
                    <a:pt x="895" y="173042"/>
                    <a:pt x="0" y="179585"/>
                    <a:pt x="1913" y="185510"/>
                  </a:cubicBezTo>
                  <a:cubicBezTo>
                    <a:pt x="2808" y="188288"/>
                    <a:pt x="4321" y="190819"/>
                    <a:pt x="6265" y="192979"/>
                  </a:cubicBezTo>
                  <a:lnTo>
                    <a:pt x="157149" y="192979"/>
                  </a:lnTo>
                  <a:lnTo>
                    <a:pt x="157149" y="0"/>
                  </a:ln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9"/>
            <p:cNvSpPr/>
            <p:nvPr/>
          </p:nvSpPr>
          <p:spPr>
            <a:xfrm>
              <a:off x="3443900" y="434075"/>
              <a:ext cx="3928725" cy="4824475"/>
            </a:xfrm>
            <a:custGeom>
              <a:rect b="b" l="l" r="r" t="t"/>
              <a:pathLst>
                <a:path extrusionOk="0" h="192979" w="157149">
                  <a:moveTo>
                    <a:pt x="136564" y="0"/>
                  </a:moveTo>
                  <a:cubicBezTo>
                    <a:pt x="132891" y="5123"/>
                    <a:pt x="133786" y="13085"/>
                    <a:pt x="136811" y="19011"/>
                  </a:cubicBezTo>
                  <a:cubicBezTo>
                    <a:pt x="140267" y="25893"/>
                    <a:pt x="145915" y="31664"/>
                    <a:pt x="148600" y="38886"/>
                  </a:cubicBezTo>
                  <a:cubicBezTo>
                    <a:pt x="150637" y="44410"/>
                    <a:pt x="150822" y="50397"/>
                    <a:pt x="149155" y="56014"/>
                  </a:cubicBezTo>
                  <a:cubicBezTo>
                    <a:pt x="148353" y="58699"/>
                    <a:pt x="146903" y="61137"/>
                    <a:pt x="144897" y="63082"/>
                  </a:cubicBezTo>
                  <a:cubicBezTo>
                    <a:pt x="142798" y="65088"/>
                    <a:pt x="139959" y="66229"/>
                    <a:pt x="137922" y="68266"/>
                  </a:cubicBezTo>
                  <a:cubicBezTo>
                    <a:pt x="136132" y="70149"/>
                    <a:pt x="135484" y="72865"/>
                    <a:pt x="136255" y="75334"/>
                  </a:cubicBezTo>
                  <a:cubicBezTo>
                    <a:pt x="137181" y="78142"/>
                    <a:pt x="139465" y="80611"/>
                    <a:pt x="140761" y="83296"/>
                  </a:cubicBezTo>
                  <a:cubicBezTo>
                    <a:pt x="143662" y="89222"/>
                    <a:pt x="145236" y="95733"/>
                    <a:pt x="146378" y="102184"/>
                  </a:cubicBezTo>
                  <a:cubicBezTo>
                    <a:pt x="148415" y="113510"/>
                    <a:pt x="148600" y="125855"/>
                    <a:pt x="144187" y="136594"/>
                  </a:cubicBezTo>
                  <a:cubicBezTo>
                    <a:pt x="140206" y="146347"/>
                    <a:pt x="133478" y="154710"/>
                    <a:pt x="124805" y="160667"/>
                  </a:cubicBezTo>
                  <a:cubicBezTo>
                    <a:pt x="115461" y="167014"/>
                    <a:pt x="99618" y="170173"/>
                    <a:pt x="84433" y="170173"/>
                  </a:cubicBezTo>
                  <a:cubicBezTo>
                    <a:pt x="73188" y="170173"/>
                    <a:pt x="62303" y="168441"/>
                    <a:pt x="54687" y="164987"/>
                  </a:cubicBezTo>
                  <a:cubicBezTo>
                    <a:pt x="48391" y="162117"/>
                    <a:pt x="42559" y="158167"/>
                    <a:pt x="36016" y="155914"/>
                  </a:cubicBezTo>
                  <a:cubicBezTo>
                    <a:pt x="31830" y="154465"/>
                    <a:pt x="27451" y="153789"/>
                    <a:pt x="23054" y="153789"/>
                  </a:cubicBezTo>
                  <a:cubicBezTo>
                    <a:pt x="19022" y="153789"/>
                    <a:pt x="14975" y="154357"/>
                    <a:pt x="11049" y="155420"/>
                  </a:cubicBezTo>
                  <a:cubicBezTo>
                    <a:pt x="7962" y="159000"/>
                    <a:pt x="5216" y="162827"/>
                    <a:pt x="3333" y="167302"/>
                  </a:cubicBezTo>
                  <a:cubicBezTo>
                    <a:pt x="895" y="173042"/>
                    <a:pt x="0" y="179616"/>
                    <a:pt x="1913" y="185541"/>
                  </a:cubicBezTo>
                  <a:cubicBezTo>
                    <a:pt x="2839" y="188288"/>
                    <a:pt x="4321" y="190819"/>
                    <a:pt x="6265" y="192979"/>
                  </a:cubicBezTo>
                  <a:lnTo>
                    <a:pt x="157149" y="192979"/>
                  </a:lnTo>
                  <a:lnTo>
                    <a:pt x="157149" y="0"/>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9"/>
            <p:cNvSpPr/>
            <p:nvPr/>
          </p:nvSpPr>
          <p:spPr>
            <a:xfrm>
              <a:off x="3508596" y="434075"/>
              <a:ext cx="3077725" cy="4825250"/>
            </a:xfrm>
            <a:custGeom>
              <a:rect b="b" l="l" r="r" t="t"/>
              <a:pathLst>
                <a:path extrusionOk="0" h="193010" w="123109">
                  <a:moveTo>
                    <a:pt x="1297" y="0"/>
                  </a:moveTo>
                  <a:cubicBezTo>
                    <a:pt x="186" y="3580"/>
                    <a:pt x="1" y="7376"/>
                    <a:pt x="741" y="11049"/>
                  </a:cubicBezTo>
                  <a:cubicBezTo>
                    <a:pt x="3087" y="22066"/>
                    <a:pt x="13240" y="30924"/>
                    <a:pt x="24968" y="34380"/>
                  </a:cubicBezTo>
                  <a:cubicBezTo>
                    <a:pt x="35615" y="37528"/>
                    <a:pt x="48083" y="37003"/>
                    <a:pt x="56725" y="43546"/>
                  </a:cubicBezTo>
                  <a:cubicBezTo>
                    <a:pt x="63237" y="48484"/>
                    <a:pt x="66045" y="56847"/>
                    <a:pt x="64687" y="64470"/>
                  </a:cubicBezTo>
                  <a:cubicBezTo>
                    <a:pt x="63329" y="72124"/>
                    <a:pt x="58144" y="78945"/>
                    <a:pt x="51355" y="83574"/>
                  </a:cubicBezTo>
                  <a:cubicBezTo>
                    <a:pt x="46293" y="86999"/>
                    <a:pt x="40461" y="89314"/>
                    <a:pt x="35183" y="92462"/>
                  </a:cubicBezTo>
                  <a:cubicBezTo>
                    <a:pt x="29906" y="95610"/>
                    <a:pt x="24999" y="99931"/>
                    <a:pt x="23487" y="105486"/>
                  </a:cubicBezTo>
                  <a:cubicBezTo>
                    <a:pt x="22869" y="107553"/>
                    <a:pt x="22869" y="109745"/>
                    <a:pt x="23548" y="111782"/>
                  </a:cubicBezTo>
                  <a:cubicBezTo>
                    <a:pt x="25523" y="117614"/>
                    <a:pt x="32807" y="120145"/>
                    <a:pt x="38979" y="122491"/>
                  </a:cubicBezTo>
                  <a:cubicBezTo>
                    <a:pt x="45182" y="124805"/>
                    <a:pt x="52096" y="129002"/>
                    <a:pt x="51694" y="135113"/>
                  </a:cubicBezTo>
                  <a:cubicBezTo>
                    <a:pt x="51262" y="141687"/>
                    <a:pt x="42991" y="144865"/>
                    <a:pt x="36479" y="147736"/>
                  </a:cubicBezTo>
                  <a:cubicBezTo>
                    <a:pt x="26974" y="151964"/>
                    <a:pt x="18672" y="158661"/>
                    <a:pt x="13611" y="167148"/>
                  </a:cubicBezTo>
                  <a:cubicBezTo>
                    <a:pt x="8951" y="174956"/>
                    <a:pt x="7222" y="184307"/>
                    <a:pt x="9321" y="193010"/>
                  </a:cubicBezTo>
                  <a:lnTo>
                    <a:pt x="123109" y="193010"/>
                  </a:lnTo>
                  <a:lnTo>
                    <a:pt x="123109"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9"/>
            <p:cNvSpPr/>
            <p:nvPr/>
          </p:nvSpPr>
          <p:spPr>
            <a:xfrm>
              <a:off x="3606675" y="434075"/>
              <a:ext cx="1016925" cy="4824475"/>
            </a:xfrm>
            <a:custGeom>
              <a:rect b="b" l="l" r="r" t="t"/>
              <a:pathLst>
                <a:path extrusionOk="0" h="192979" w="40677">
                  <a:moveTo>
                    <a:pt x="15247" y="0"/>
                  </a:moveTo>
                  <a:cubicBezTo>
                    <a:pt x="12716" y="4166"/>
                    <a:pt x="11574" y="9043"/>
                    <a:pt x="12006" y="13888"/>
                  </a:cubicBezTo>
                  <a:cubicBezTo>
                    <a:pt x="12623" y="20307"/>
                    <a:pt x="15926" y="26017"/>
                    <a:pt x="19104" y="31541"/>
                  </a:cubicBezTo>
                  <a:cubicBezTo>
                    <a:pt x="19969" y="33053"/>
                    <a:pt x="20864" y="34596"/>
                    <a:pt x="21697" y="36139"/>
                  </a:cubicBezTo>
                  <a:cubicBezTo>
                    <a:pt x="25092" y="42497"/>
                    <a:pt x="28301" y="51632"/>
                    <a:pt x="24227" y="58915"/>
                  </a:cubicBezTo>
                  <a:cubicBezTo>
                    <a:pt x="23857" y="59625"/>
                    <a:pt x="23363" y="60304"/>
                    <a:pt x="22900" y="61014"/>
                  </a:cubicBezTo>
                  <a:cubicBezTo>
                    <a:pt x="22036" y="62156"/>
                    <a:pt x="21357" y="63390"/>
                    <a:pt x="20802" y="64717"/>
                  </a:cubicBezTo>
                  <a:cubicBezTo>
                    <a:pt x="18796" y="70149"/>
                    <a:pt x="22221" y="75642"/>
                    <a:pt x="25863" y="80796"/>
                  </a:cubicBezTo>
                  <a:cubicBezTo>
                    <a:pt x="32807" y="90579"/>
                    <a:pt x="39905" y="102369"/>
                    <a:pt x="39813" y="115423"/>
                  </a:cubicBezTo>
                  <a:cubicBezTo>
                    <a:pt x="39751" y="122892"/>
                    <a:pt x="37313" y="130638"/>
                    <a:pt x="32591" y="138446"/>
                  </a:cubicBezTo>
                  <a:cubicBezTo>
                    <a:pt x="28826" y="144680"/>
                    <a:pt x="24937" y="149124"/>
                    <a:pt x="19567" y="153322"/>
                  </a:cubicBezTo>
                  <a:cubicBezTo>
                    <a:pt x="18765" y="153970"/>
                    <a:pt x="17932" y="154587"/>
                    <a:pt x="17098" y="155235"/>
                  </a:cubicBezTo>
                  <a:cubicBezTo>
                    <a:pt x="12469" y="158784"/>
                    <a:pt x="7686" y="162457"/>
                    <a:pt x="4322" y="167395"/>
                  </a:cubicBezTo>
                  <a:cubicBezTo>
                    <a:pt x="1" y="173752"/>
                    <a:pt x="958" y="181190"/>
                    <a:pt x="6914" y="187331"/>
                  </a:cubicBezTo>
                  <a:cubicBezTo>
                    <a:pt x="8951" y="189399"/>
                    <a:pt x="11142" y="191282"/>
                    <a:pt x="13488" y="192979"/>
                  </a:cubicBezTo>
                  <a:lnTo>
                    <a:pt x="14815" y="192979"/>
                  </a:lnTo>
                  <a:cubicBezTo>
                    <a:pt x="12160" y="191158"/>
                    <a:pt x="9722" y="189090"/>
                    <a:pt x="7500" y="186776"/>
                  </a:cubicBezTo>
                  <a:cubicBezTo>
                    <a:pt x="1791" y="180943"/>
                    <a:pt x="865" y="173845"/>
                    <a:pt x="4939" y="167827"/>
                  </a:cubicBezTo>
                  <a:cubicBezTo>
                    <a:pt x="8241" y="162981"/>
                    <a:pt x="12994" y="159340"/>
                    <a:pt x="17561" y="155821"/>
                  </a:cubicBezTo>
                  <a:cubicBezTo>
                    <a:pt x="18395" y="155204"/>
                    <a:pt x="19228" y="154556"/>
                    <a:pt x="20030" y="153908"/>
                  </a:cubicBezTo>
                  <a:cubicBezTo>
                    <a:pt x="25493" y="149649"/>
                    <a:pt x="29443" y="145143"/>
                    <a:pt x="33270" y="138847"/>
                  </a:cubicBezTo>
                  <a:cubicBezTo>
                    <a:pt x="38054" y="130916"/>
                    <a:pt x="40523" y="123046"/>
                    <a:pt x="40584" y="115454"/>
                  </a:cubicBezTo>
                  <a:cubicBezTo>
                    <a:pt x="40677" y="102153"/>
                    <a:pt x="33517" y="90240"/>
                    <a:pt x="26511" y="80333"/>
                  </a:cubicBezTo>
                  <a:cubicBezTo>
                    <a:pt x="22962" y="75365"/>
                    <a:pt x="19660" y="70056"/>
                    <a:pt x="21512" y="64964"/>
                  </a:cubicBezTo>
                  <a:cubicBezTo>
                    <a:pt x="22036" y="63730"/>
                    <a:pt x="22715" y="62526"/>
                    <a:pt x="23549" y="61415"/>
                  </a:cubicBezTo>
                  <a:cubicBezTo>
                    <a:pt x="24011" y="60736"/>
                    <a:pt x="24474" y="60026"/>
                    <a:pt x="24906" y="59286"/>
                  </a:cubicBezTo>
                  <a:cubicBezTo>
                    <a:pt x="29135" y="51694"/>
                    <a:pt x="25863" y="42312"/>
                    <a:pt x="22376" y="35769"/>
                  </a:cubicBezTo>
                  <a:cubicBezTo>
                    <a:pt x="21542" y="34226"/>
                    <a:pt x="20647" y="32652"/>
                    <a:pt x="19783" y="31140"/>
                  </a:cubicBezTo>
                  <a:cubicBezTo>
                    <a:pt x="16635" y="25708"/>
                    <a:pt x="13395" y="20060"/>
                    <a:pt x="12778" y="13826"/>
                  </a:cubicBezTo>
                  <a:cubicBezTo>
                    <a:pt x="12284" y="9012"/>
                    <a:pt x="13642" y="4105"/>
                    <a:pt x="16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 name="Google Shape;686;p29"/>
          <p:cNvSpPr/>
          <p:nvPr/>
        </p:nvSpPr>
        <p:spPr>
          <a:xfrm flipH="1" rot="5400000">
            <a:off x="-3688295" y="-352238"/>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9"/>
          <p:cNvSpPr/>
          <p:nvPr/>
        </p:nvSpPr>
        <p:spPr>
          <a:xfrm flipH="1" rot="5400000">
            <a:off x="-4364245" y="367762"/>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 name="Google Shape;688;p29"/>
          <p:cNvGrpSpPr/>
          <p:nvPr/>
        </p:nvGrpSpPr>
        <p:grpSpPr>
          <a:xfrm>
            <a:off x="-12" y="76204"/>
            <a:ext cx="1683958" cy="461892"/>
            <a:chOff x="433300" y="1643800"/>
            <a:chExt cx="682400" cy="187175"/>
          </a:xfrm>
        </p:grpSpPr>
        <p:sp>
          <p:nvSpPr>
            <p:cNvPr id="689" name="Google Shape;689;p29"/>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9"/>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29"/>
          <p:cNvGrpSpPr/>
          <p:nvPr/>
        </p:nvGrpSpPr>
        <p:grpSpPr>
          <a:xfrm>
            <a:off x="8600934" y="4396036"/>
            <a:ext cx="375090" cy="630830"/>
            <a:chOff x="1901125" y="4210800"/>
            <a:chExt cx="286700" cy="482175"/>
          </a:xfrm>
        </p:grpSpPr>
        <p:sp>
          <p:nvSpPr>
            <p:cNvPr id="692" name="Google Shape;692;p29"/>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9"/>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9"/>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29"/>
          <p:cNvGrpSpPr/>
          <p:nvPr/>
        </p:nvGrpSpPr>
        <p:grpSpPr>
          <a:xfrm rot="-621135">
            <a:off x="29100" y="3679335"/>
            <a:ext cx="800285" cy="1504509"/>
            <a:chOff x="6514100" y="3024300"/>
            <a:chExt cx="611700" cy="1149975"/>
          </a:xfrm>
        </p:grpSpPr>
        <p:sp>
          <p:nvSpPr>
            <p:cNvPr id="696" name="Google Shape;696;p29"/>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9"/>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9"/>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9"/>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9"/>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9"/>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9"/>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 name="Google Shape;703;p29"/>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4" name="Google Shape;704;p29"/>
          <p:cNvSpPr txBox="1"/>
          <p:nvPr>
            <p:ph idx="2" type="title"/>
          </p:nvPr>
        </p:nvSpPr>
        <p:spPr>
          <a:xfrm>
            <a:off x="1047075" y="1858800"/>
            <a:ext cx="2094300" cy="46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2700"/>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705" name="Google Shape;705;p29"/>
          <p:cNvSpPr txBox="1"/>
          <p:nvPr>
            <p:ph idx="1" type="subTitle"/>
          </p:nvPr>
        </p:nvSpPr>
        <p:spPr>
          <a:xfrm>
            <a:off x="1047075" y="2349350"/>
            <a:ext cx="20943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06" name="Google Shape;706;p29"/>
          <p:cNvSpPr txBox="1"/>
          <p:nvPr>
            <p:ph idx="3" type="title"/>
          </p:nvPr>
        </p:nvSpPr>
        <p:spPr>
          <a:xfrm>
            <a:off x="3524850" y="1858800"/>
            <a:ext cx="2094300" cy="46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2700"/>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707" name="Google Shape;707;p29"/>
          <p:cNvSpPr txBox="1"/>
          <p:nvPr>
            <p:ph idx="4" type="subTitle"/>
          </p:nvPr>
        </p:nvSpPr>
        <p:spPr>
          <a:xfrm>
            <a:off x="3524850" y="2349350"/>
            <a:ext cx="20943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08" name="Google Shape;708;p29"/>
          <p:cNvSpPr txBox="1"/>
          <p:nvPr>
            <p:ph idx="5" type="title"/>
          </p:nvPr>
        </p:nvSpPr>
        <p:spPr>
          <a:xfrm>
            <a:off x="1047075" y="3628225"/>
            <a:ext cx="2094300" cy="46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2700"/>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709" name="Google Shape;709;p29"/>
          <p:cNvSpPr txBox="1"/>
          <p:nvPr>
            <p:ph idx="6" type="subTitle"/>
          </p:nvPr>
        </p:nvSpPr>
        <p:spPr>
          <a:xfrm>
            <a:off x="1047075" y="4118775"/>
            <a:ext cx="20943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10" name="Google Shape;710;p29"/>
          <p:cNvSpPr txBox="1"/>
          <p:nvPr>
            <p:ph idx="7" type="title"/>
          </p:nvPr>
        </p:nvSpPr>
        <p:spPr>
          <a:xfrm>
            <a:off x="3524850" y="3628225"/>
            <a:ext cx="2094300" cy="46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2700"/>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711" name="Google Shape;711;p29"/>
          <p:cNvSpPr txBox="1"/>
          <p:nvPr>
            <p:ph idx="8" type="subTitle"/>
          </p:nvPr>
        </p:nvSpPr>
        <p:spPr>
          <a:xfrm>
            <a:off x="3524850" y="4118775"/>
            <a:ext cx="20943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12" name="Google Shape;712;p29"/>
          <p:cNvSpPr txBox="1"/>
          <p:nvPr>
            <p:ph idx="9" type="title"/>
          </p:nvPr>
        </p:nvSpPr>
        <p:spPr>
          <a:xfrm>
            <a:off x="6002625" y="1858800"/>
            <a:ext cx="2094300" cy="46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2700"/>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713" name="Google Shape;713;p29"/>
          <p:cNvSpPr txBox="1"/>
          <p:nvPr>
            <p:ph idx="13" type="subTitle"/>
          </p:nvPr>
        </p:nvSpPr>
        <p:spPr>
          <a:xfrm>
            <a:off x="6002625" y="2349350"/>
            <a:ext cx="20943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14" name="Google Shape;714;p29"/>
          <p:cNvSpPr txBox="1"/>
          <p:nvPr>
            <p:ph idx="14" type="title"/>
          </p:nvPr>
        </p:nvSpPr>
        <p:spPr>
          <a:xfrm>
            <a:off x="6002625" y="3628225"/>
            <a:ext cx="2094300" cy="46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2700"/>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715" name="Google Shape;715;p29"/>
          <p:cNvSpPr txBox="1"/>
          <p:nvPr>
            <p:ph idx="15" type="subTitle"/>
          </p:nvPr>
        </p:nvSpPr>
        <p:spPr>
          <a:xfrm>
            <a:off x="6002625" y="4118775"/>
            <a:ext cx="20943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spTree>
      <p:nvGrpSpPr>
        <p:cNvPr id="716" name="Shape 716"/>
        <p:cNvGrpSpPr/>
        <p:nvPr/>
      </p:nvGrpSpPr>
      <p:grpSpPr>
        <a:xfrm>
          <a:off x="0" y="0"/>
          <a:ext cx="0" cy="0"/>
          <a:chOff x="0" y="0"/>
          <a:chExt cx="0" cy="0"/>
        </a:xfrm>
      </p:grpSpPr>
      <p:sp>
        <p:nvSpPr>
          <p:cNvPr id="717" name="Google Shape;717;p30"/>
          <p:cNvSpPr/>
          <p:nvPr/>
        </p:nvSpPr>
        <p:spPr>
          <a:xfrm rot="5400000">
            <a:off x="-3527244" y="229763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0"/>
          <p:cNvSpPr/>
          <p:nvPr/>
        </p:nvSpPr>
        <p:spPr>
          <a:xfrm rot="5400000">
            <a:off x="-4203194" y="247934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 name="Google Shape;719;p30"/>
          <p:cNvGrpSpPr/>
          <p:nvPr/>
        </p:nvGrpSpPr>
        <p:grpSpPr>
          <a:xfrm rot="-5400000">
            <a:off x="4916401" y="326138"/>
            <a:ext cx="5384713" cy="3842138"/>
            <a:chOff x="4019526" y="1758651"/>
            <a:chExt cx="5384713" cy="3842138"/>
          </a:xfrm>
        </p:grpSpPr>
        <p:sp>
          <p:nvSpPr>
            <p:cNvPr id="720" name="Google Shape;720;p30"/>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30"/>
          <p:cNvGrpSpPr/>
          <p:nvPr/>
        </p:nvGrpSpPr>
        <p:grpSpPr>
          <a:xfrm>
            <a:off x="6298525" y="4489204"/>
            <a:ext cx="1683958" cy="461892"/>
            <a:chOff x="433300" y="1643800"/>
            <a:chExt cx="682400" cy="187175"/>
          </a:xfrm>
        </p:grpSpPr>
        <p:sp>
          <p:nvSpPr>
            <p:cNvPr id="723" name="Google Shape;723;p30"/>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30"/>
          <p:cNvGrpSpPr/>
          <p:nvPr/>
        </p:nvGrpSpPr>
        <p:grpSpPr>
          <a:xfrm>
            <a:off x="-200744" y="190266"/>
            <a:ext cx="2319973" cy="538416"/>
            <a:chOff x="5958575" y="4307050"/>
            <a:chExt cx="1147025" cy="266200"/>
          </a:xfrm>
        </p:grpSpPr>
        <p:sp>
          <p:nvSpPr>
            <p:cNvPr id="726" name="Google Shape;726;p30"/>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0"/>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30"/>
          <p:cNvGrpSpPr/>
          <p:nvPr/>
        </p:nvGrpSpPr>
        <p:grpSpPr>
          <a:xfrm rot="-3043763">
            <a:off x="143581" y="3967925"/>
            <a:ext cx="800255" cy="1504453"/>
            <a:chOff x="6514100" y="3024300"/>
            <a:chExt cx="611700" cy="1149975"/>
          </a:xfrm>
        </p:grpSpPr>
        <p:sp>
          <p:nvSpPr>
            <p:cNvPr id="729" name="Google Shape;729;p30"/>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0"/>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0"/>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0"/>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0"/>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0"/>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0"/>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 name="Google Shape;736;p30"/>
          <p:cNvSpPr/>
          <p:nvPr/>
        </p:nvSpPr>
        <p:spPr>
          <a:xfrm rot="-5400000">
            <a:off x="3672200" y="575137"/>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0"/>
          <p:cNvSpPr/>
          <p:nvPr/>
        </p:nvSpPr>
        <p:spPr>
          <a:xfrm rot="-5400000">
            <a:off x="3065451" y="-144863"/>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 name="Google Shape;738;p30"/>
          <p:cNvGrpSpPr/>
          <p:nvPr/>
        </p:nvGrpSpPr>
        <p:grpSpPr>
          <a:xfrm flipH="1" rot="3030507">
            <a:off x="7079115" y="2014203"/>
            <a:ext cx="1167940" cy="1369999"/>
            <a:chOff x="3109325" y="1544275"/>
            <a:chExt cx="892750" cy="1047200"/>
          </a:xfrm>
        </p:grpSpPr>
        <p:sp>
          <p:nvSpPr>
            <p:cNvPr id="739" name="Google Shape;739;p30"/>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0"/>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0"/>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0"/>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0"/>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0"/>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30"/>
          <p:cNvGrpSpPr/>
          <p:nvPr/>
        </p:nvGrpSpPr>
        <p:grpSpPr>
          <a:xfrm>
            <a:off x="8169969" y="-280545"/>
            <a:ext cx="775397" cy="1189735"/>
            <a:chOff x="4720975" y="2774150"/>
            <a:chExt cx="592675" cy="909375"/>
          </a:xfrm>
        </p:grpSpPr>
        <p:sp>
          <p:nvSpPr>
            <p:cNvPr id="747" name="Google Shape;747;p30"/>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0"/>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0"/>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0"/>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0"/>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0"/>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 name="Google Shape;753;p30"/>
          <p:cNvSpPr txBox="1"/>
          <p:nvPr>
            <p:ph type="ctrTitle"/>
          </p:nvPr>
        </p:nvSpPr>
        <p:spPr>
          <a:xfrm>
            <a:off x="1542150" y="647675"/>
            <a:ext cx="3772800" cy="10161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800">
                <a:latin typeface="Asap ExtraBold"/>
                <a:ea typeface="Asap ExtraBold"/>
                <a:cs typeface="Asap ExtraBold"/>
                <a:sym typeface="Asap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54" name="Google Shape;754;p30"/>
          <p:cNvSpPr txBox="1"/>
          <p:nvPr>
            <p:ph idx="1" type="subTitle"/>
          </p:nvPr>
        </p:nvSpPr>
        <p:spPr>
          <a:xfrm>
            <a:off x="1542150" y="1729200"/>
            <a:ext cx="3772800" cy="138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a:solidFill>
                  <a:schemeClr val="dk1"/>
                </a:solidFill>
                <a:latin typeface="Catamaran Medium"/>
                <a:ea typeface="Catamaran Medium"/>
                <a:cs typeface="Catamaran Medium"/>
                <a:sym typeface="Catamaran Mediu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55" name="Google Shape;755;p30"/>
          <p:cNvSpPr txBox="1"/>
          <p:nvPr/>
        </p:nvSpPr>
        <p:spPr>
          <a:xfrm>
            <a:off x="1542150" y="3337100"/>
            <a:ext cx="3772800" cy="61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atamaran Medium"/>
                <a:ea typeface="Catamaran Medium"/>
                <a:cs typeface="Catamaran Medium"/>
                <a:sym typeface="Catamaran Medium"/>
              </a:rPr>
              <a:t>CREDITS: This presentation template was created by </a:t>
            </a:r>
            <a:r>
              <a:rPr lang="en" sz="1200">
                <a:solidFill>
                  <a:schemeClr val="dk1"/>
                </a:solidFill>
                <a:uFill>
                  <a:noFill/>
                </a:uFill>
                <a:latin typeface="Catamaran Medium"/>
                <a:ea typeface="Catamaran Medium"/>
                <a:cs typeface="Catamaran Medium"/>
                <a:sym typeface="Catamaran Medium"/>
                <a:hlinkClick r:id="rId2">
                  <a:extLst>
                    <a:ext uri="{A12FA001-AC4F-418D-AE19-62706E023703}">
                      <ahyp:hlinkClr val="tx"/>
                    </a:ext>
                  </a:extLst>
                </a:hlinkClick>
              </a:rPr>
              <a:t>Slidesgo</a:t>
            </a:r>
            <a:r>
              <a:rPr lang="en" sz="1200">
                <a:solidFill>
                  <a:schemeClr val="dk1"/>
                </a:solidFill>
                <a:latin typeface="Catamaran Medium"/>
                <a:ea typeface="Catamaran Medium"/>
                <a:cs typeface="Catamaran Medium"/>
                <a:sym typeface="Catamaran Medium"/>
              </a:rPr>
              <a:t>, and includes icons by </a:t>
            </a:r>
            <a:r>
              <a:rPr lang="en" sz="1200">
                <a:solidFill>
                  <a:schemeClr val="dk1"/>
                </a:solidFill>
                <a:uFill>
                  <a:noFill/>
                </a:uFill>
                <a:latin typeface="Catamaran Medium"/>
                <a:ea typeface="Catamaran Medium"/>
                <a:cs typeface="Catamaran Medium"/>
                <a:sym typeface="Catamaran Medium"/>
                <a:hlinkClick r:id="rId3">
                  <a:extLst>
                    <a:ext uri="{A12FA001-AC4F-418D-AE19-62706E023703}">
                      <ahyp:hlinkClr val="tx"/>
                    </a:ext>
                  </a:extLst>
                </a:hlinkClick>
              </a:rPr>
              <a:t>Flaticon</a:t>
            </a:r>
            <a:r>
              <a:rPr lang="en" sz="1200">
                <a:solidFill>
                  <a:schemeClr val="dk1"/>
                </a:solidFill>
                <a:latin typeface="Catamaran Medium"/>
                <a:ea typeface="Catamaran Medium"/>
                <a:cs typeface="Catamaran Medium"/>
                <a:sym typeface="Catamaran Medium"/>
              </a:rPr>
              <a:t> and infographics &amp; images by </a:t>
            </a:r>
            <a:r>
              <a:rPr lang="en" sz="1200">
                <a:solidFill>
                  <a:schemeClr val="dk1"/>
                </a:solidFill>
                <a:uFill>
                  <a:noFill/>
                </a:uFill>
                <a:latin typeface="Catamaran Medium"/>
                <a:ea typeface="Catamaran Medium"/>
                <a:cs typeface="Catamaran Medium"/>
                <a:sym typeface="Catamaran Medium"/>
                <a:hlinkClick r:id="rId4">
                  <a:extLst>
                    <a:ext uri="{A12FA001-AC4F-418D-AE19-62706E023703}">
                      <ahyp:hlinkClr val="tx"/>
                    </a:ext>
                  </a:extLst>
                </a:hlinkClick>
              </a:rPr>
              <a:t>Freepik</a:t>
            </a:r>
            <a:endParaRPr sz="1200">
              <a:solidFill>
                <a:schemeClr val="dk1"/>
              </a:solidFill>
              <a:latin typeface="Catamaran Medium"/>
              <a:ea typeface="Catamaran Medium"/>
              <a:cs typeface="Catamaran Medium"/>
              <a:sym typeface="Catamaran Medium"/>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sp>
        <p:nvSpPr>
          <p:cNvPr id="33" name="Google Shape;33;p4"/>
          <p:cNvSpPr/>
          <p:nvPr/>
        </p:nvSpPr>
        <p:spPr>
          <a:xfrm flipH="1" rot="5400000">
            <a:off x="-3660594" y="-373463"/>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flipH="1" rot="5400000">
            <a:off x="-4431794" y="-491663"/>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4"/>
          <p:cNvGrpSpPr/>
          <p:nvPr/>
        </p:nvGrpSpPr>
        <p:grpSpPr>
          <a:xfrm flipH="1" rot="-5400000">
            <a:off x="6135601" y="2227067"/>
            <a:ext cx="5384713" cy="3842138"/>
            <a:chOff x="4019526" y="1758651"/>
            <a:chExt cx="5384713" cy="3842138"/>
          </a:xfrm>
        </p:grpSpPr>
        <p:sp>
          <p:nvSpPr>
            <p:cNvPr id="36" name="Google Shape;36;p4"/>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p:nvPr/>
        </p:nvSpPr>
        <p:spPr>
          <a:xfrm flipH="1" rot="-5400000">
            <a:off x="3672200" y="301274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flipH="1" rot="-5400000">
            <a:off x="3065451" y="283103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4"/>
          <p:cNvGrpSpPr/>
          <p:nvPr/>
        </p:nvGrpSpPr>
        <p:grpSpPr>
          <a:xfrm>
            <a:off x="5590456" y="7016"/>
            <a:ext cx="2319973" cy="538416"/>
            <a:chOff x="5958575" y="4307050"/>
            <a:chExt cx="1147025" cy="266200"/>
          </a:xfrm>
        </p:grpSpPr>
        <p:sp>
          <p:nvSpPr>
            <p:cNvPr id="41" name="Google Shape;41;p4"/>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4"/>
          <p:cNvGrpSpPr/>
          <p:nvPr/>
        </p:nvGrpSpPr>
        <p:grpSpPr>
          <a:xfrm rot="6302723">
            <a:off x="176859" y="4013520"/>
            <a:ext cx="800254" cy="1504450"/>
            <a:chOff x="6514100" y="3024300"/>
            <a:chExt cx="611700" cy="1149975"/>
          </a:xfrm>
        </p:grpSpPr>
        <p:sp>
          <p:nvSpPr>
            <p:cNvPr id="44" name="Google Shape;44;p4"/>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4"/>
          <p:cNvGrpSpPr/>
          <p:nvPr/>
        </p:nvGrpSpPr>
        <p:grpSpPr>
          <a:xfrm>
            <a:off x="8047769" y="3129405"/>
            <a:ext cx="775397" cy="1189735"/>
            <a:chOff x="4720975" y="2774150"/>
            <a:chExt cx="592675" cy="909375"/>
          </a:xfrm>
        </p:grpSpPr>
        <p:sp>
          <p:nvSpPr>
            <p:cNvPr id="52" name="Google Shape;52;p4"/>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 name="Google Shape;58;p4"/>
          <p:cNvSpPr txBox="1"/>
          <p:nvPr>
            <p:ph idx="1" type="body"/>
          </p:nvPr>
        </p:nvSpPr>
        <p:spPr>
          <a:xfrm>
            <a:off x="713225" y="1153900"/>
            <a:ext cx="7722300" cy="3453000"/>
          </a:xfrm>
          <a:prstGeom prst="rect">
            <a:avLst/>
          </a:prstGeom>
        </p:spPr>
        <p:txBody>
          <a:bodyPr anchorCtr="0" anchor="t" bIns="91425" lIns="91425" spcFirstLastPara="1" rIns="91425" wrap="square" tIns="91425">
            <a:noAutofit/>
          </a:bodyPr>
          <a:lstStyle>
            <a:lvl1pPr indent="-336550" lvl="0" marL="457200">
              <a:spcBef>
                <a:spcPts val="0"/>
              </a:spcBef>
              <a:spcAft>
                <a:spcPts val="0"/>
              </a:spcAft>
              <a:buClr>
                <a:schemeClr val="accent2"/>
              </a:buClr>
              <a:buSzPts val="17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9" name="Google Shape;59;p4"/>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756" name="Shape 756"/>
        <p:cNvGrpSpPr/>
        <p:nvPr/>
      </p:nvGrpSpPr>
      <p:grpSpPr>
        <a:xfrm>
          <a:off x="0" y="0"/>
          <a:ext cx="0" cy="0"/>
          <a:chOff x="0" y="0"/>
          <a:chExt cx="0" cy="0"/>
        </a:xfrm>
      </p:grpSpPr>
      <p:sp>
        <p:nvSpPr>
          <p:cNvPr id="757" name="Google Shape;757;p31"/>
          <p:cNvSpPr/>
          <p:nvPr/>
        </p:nvSpPr>
        <p:spPr>
          <a:xfrm rot="10800000">
            <a:off x="-345362" y="-1353182"/>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1"/>
          <p:cNvSpPr/>
          <p:nvPr/>
        </p:nvSpPr>
        <p:spPr>
          <a:xfrm rot="10800000">
            <a:off x="-72719" y="-1200775"/>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31"/>
          <p:cNvGrpSpPr/>
          <p:nvPr/>
        </p:nvGrpSpPr>
        <p:grpSpPr>
          <a:xfrm rot="2356237">
            <a:off x="313099" y="-98414"/>
            <a:ext cx="800255" cy="1504453"/>
            <a:chOff x="6514100" y="3024300"/>
            <a:chExt cx="611700" cy="1149975"/>
          </a:xfrm>
        </p:grpSpPr>
        <p:sp>
          <p:nvSpPr>
            <p:cNvPr id="760" name="Google Shape;760;p31"/>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1"/>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1"/>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1"/>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1"/>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1"/>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1"/>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 name="Google Shape;767;p31"/>
          <p:cNvSpPr/>
          <p:nvPr/>
        </p:nvSpPr>
        <p:spPr>
          <a:xfrm>
            <a:off x="37357" y="3409325"/>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1"/>
          <p:cNvSpPr/>
          <p:nvPr/>
        </p:nvSpPr>
        <p:spPr>
          <a:xfrm>
            <a:off x="-149650" y="4044331"/>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 name="Google Shape;769;p31"/>
          <p:cNvGrpSpPr/>
          <p:nvPr/>
        </p:nvGrpSpPr>
        <p:grpSpPr>
          <a:xfrm>
            <a:off x="-128750" y="4606979"/>
            <a:ext cx="1683958" cy="461892"/>
            <a:chOff x="433300" y="1643800"/>
            <a:chExt cx="682400" cy="187175"/>
          </a:xfrm>
        </p:grpSpPr>
        <p:sp>
          <p:nvSpPr>
            <p:cNvPr id="770" name="Google Shape;770;p31"/>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1"/>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31"/>
          <p:cNvGrpSpPr/>
          <p:nvPr/>
        </p:nvGrpSpPr>
        <p:grpSpPr>
          <a:xfrm>
            <a:off x="7052306" y="180291"/>
            <a:ext cx="2319973" cy="538416"/>
            <a:chOff x="5958575" y="4307050"/>
            <a:chExt cx="1147025" cy="266200"/>
          </a:xfrm>
        </p:grpSpPr>
        <p:sp>
          <p:nvSpPr>
            <p:cNvPr id="773" name="Google Shape;773;p31"/>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1"/>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31"/>
          <p:cNvGrpSpPr/>
          <p:nvPr/>
        </p:nvGrpSpPr>
        <p:grpSpPr>
          <a:xfrm flipH="1" rot="3030507">
            <a:off x="5974215" y="3458228"/>
            <a:ext cx="1167940" cy="1369999"/>
            <a:chOff x="3109325" y="1544275"/>
            <a:chExt cx="892750" cy="1047200"/>
          </a:xfrm>
        </p:grpSpPr>
        <p:sp>
          <p:nvSpPr>
            <p:cNvPr id="776" name="Google Shape;776;p31"/>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1"/>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1"/>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1"/>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1"/>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1"/>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1"/>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31"/>
          <p:cNvGrpSpPr/>
          <p:nvPr/>
        </p:nvGrpSpPr>
        <p:grpSpPr>
          <a:xfrm>
            <a:off x="8596869" y="881505"/>
            <a:ext cx="775397" cy="1189735"/>
            <a:chOff x="4720975" y="2774150"/>
            <a:chExt cx="592675" cy="909375"/>
          </a:xfrm>
        </p:grpSpPr>
        <p:sp>
          <p:nvSpPr>
            <p:cNvPr id="784" name="Google Shape;784;p31"/>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1"/>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1"/>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1"/>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1"/>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1"/>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 name="Google Shape;790;p31"/>
          <p:cNvSpPr/>
          <p:nvPr/>
        </p:nvSpPr>
        <p:spPr>
          <a:xfrm flipH="1" rot="-5400000">
            <a:off x="3975891" y="-253268"/>
            <a:ext cx="1201802" cy="9458383"/>
          </a:xfrm>
          <a:custGeom>
            <a:rect b="b" l="l" r="r" t="t"/>
            <a:pathLst>
              <a:path extrusionOk="0" h="192979" w="40677">
                <a:moveTo>
                  <a:pt x="15247" y="0"/>
                </a:moveTo>
                <a:cubicBezTo>
                  <a:pt x="12716" y="4166"/>
                  <a:pt x="11574" y="9043"/>
                  <a:pt x="12006" y="13888"/>
                </a:cubicBezTo>
                <a:cubicBezTo>
                  <a:pt x="12623" y="20307"/>
                  <a:pt x="15926" y="26017"/>
                  <a:pt x="19104" y="31541"/>
                </a:cubicBezTo>
                <a:cubicBezTo>
                  <a:pt x="19969" y="33053"/>
                  <a:pt x="20864" y="34596"/>
                  <a:pt x="21697" y="36139"/>
                </a:cubicBezTo>
                <a:cubicBezTo>
                  <a:pt x="25092" y="42497"/>
                  <a:pt x="28301" y="51632"/>
                  <a:pt x="24227" y="58915"/>
                </a:cubicBezTo>
                <a:cubicBezTo>
                  <a:pt x="23857" y="59625"/>
                  <a:pt x="23363" y="60304"/>
                  <a:pt x="22900" y="61014"/>
                </a:cubicBezTo>
                <a:cubicBezTo>
                  <a:pt x="22036" y="62156"/>
                  <a:pt x="21357" y="63390"/>
                  <a:pt x="20802" y="64717"/>
                </a:cubicBezTo>
                <a:cubicBezTo>
                  <a:pt x="18796" y="70149"/>
                  <a:pt x="22221" y="75642"/>
                  <a:pt x="25863" y="80796"/>
                </a:cubicBezTo>
                <a:cubicBezTo>
                  <a:pt x="32807" y="90579"/>
                  <a:pt x="39905" y="102369"/>
                  <a:pt x="39813" y="115423"/>
                </a:cubicBezTo>
                <a:cubicBezTo>
                  <a:pt x="39751" y="122892"/>
                  <a:pt x="37313" y="130638"/>
                  <a:pt x="32591" y="138446"/>
                </a:cubicBezTo>
                <a:cubicBezTo>
                  <a:pt x="28826" y="144680"/>
                  <a:pt x="24937" y="149124"/>
                  <a:pt x="19567" y="153322"/>
                </a:cubicBezTo>
                <a:cubicBezTo>
                  <a:pt x="18765" y="153970"/>
                  <a:pt x="17932" y="154587"/>
                  <a:pt x="17098" y="155235"/>
                </a:cubicBezTo>
                <a:cubicBezTo>
                  <a:pt x="12469" y="158784"/>
                  <a:pt x="7686" y="162457"/>
                  <a:pt x="4322" y="167395"/>
                </a:cubicBezTo>
                <a:cubicBezTo>
                  <a:pt x="1" y="173752"/>
                  <a:pt x="958" y="181190"/>
                  <a:pt x="6914" y="187331"/>
                </a:cubicBezTo>
                <a:cubicBezTo>
                  <a:pt x="8951" y="189399"/>
                  <a:pt x="11142" y="191282"/>
                  <a:pt x="13488" y="192979"/>
                </a:cubicBezTo>
                <a:lnTo>
                  <a:pt x="14815" y="192979"/>
                </a:lnTo>
                <a:cubicBezTo>
                  <a:pt x="12160" y="191158"/>
                  <a:pt x="9722" y="189090"/>
                  <a:pt x="7500" y="186776"/>
                </a:cubicBezTo>
                <a:cubicBezTo>
                  <a:pt x="1791" y="180943"/>
                  <a:pt x="865" y="173845"/>
                  <a:pt x="4939" y="167827"/>
                </a:cubicBezTo>
                <a:cubicBezTo>
                  <a:pt x="8241" y="162981"/>
                  <a:pt x="12994" y="159340"/>
                  <a:pt x="17561" y="155821"/>
                </a:cubicBezTo>
                <a:cubicBezTo>
                  <a:pt x="18395" y="155204"/>
                  <a:pt x="19228" y="154556"/>
                  <a:pt x="20030" y="153908"/>
                </a:cubicBezTo>
                <a:cubicBezTo>
                  <a:pt x="25493" y="149649"/>
                  <a:pt x="29443" y="145143"/>
                  <a:pt x="33270" y="138847"/>
                </a:cubicBezTo>
                <a:cubicBezTo>
                  <a:pt x="38054" y="130916"/>
                  <a:pt x="40523" y="123046"/>
                  <a:pt x="40584" y="115454"/>
                </a:cubicBezTo>
                <a:cubicBezTo>
                  <a:pt x="40677" y="102153"/>
                  <a:pt x="33517" y="90240"/>
                  <a:pt x="26511" y="80333"/>
                </a:cubicBezTo>
                <a:cubicBezTo>
                  <a:pt x="22962" y="75365"/>
                  <a:pt x="19660" y="70056"/>
                  <a:pt x="21512" y="64964"/>
                </a:cubicBezTo>
                <a:cubicBezTo>
                  <a:pt x="22036" y="63730"/>
                  <a:pt x="22715" y="62526"/>
                  <a:pt x="23549" y="61415"/>
                </a:cubicBezTo>
                <a:cubicBezTo>
                  <a:pt x="24011" y="60736"/>
                  <a:pt x="24474" y="60026"/>
                  <a:pt x="24906" y="59286"/>
                </a:cubicBezTo>
                <a:cubicBezTo>
                  <a:pt x="29135" y="51694"/>
                  <a:pt x="25863" y="42312"/>
                  <a:pt x="22376" y="35769"/>
                </a:cubicBezTo>
                <a:cubicBezTo>
                  <a:pt x="21542" y="34226"/>
                  <a:pt x="20647" y="32652"/>
                  <a:pt x="19783" y="31140"/>
                </a:cubicBezTo>
                <a:cubicBezTo>
                  <a:pt x="16635" y="25708"/>
                  <a:pt x="13395" y="20060"/>
                  <a:pt x="12778" y="13826"/>
                </a:cubicBezTo>
                <a:cubicBezTo>
                  <a:pt x="12284" y="9012"/>
                  <a:pt x="13642" y="4105"/>
                  <a:pt x="16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791" name="Shape 791"/>
        <p:cNvGrpSpPr/>
        <p:nvPr/>
      </p:nvGrpSpPr>
      <p:grpSpPr>
        <a:xfrm>
          <a:off x="0" y="0"/>
          <a:ext cx="0" cy="0"/>
          <a:chOff x="0" y="0"/>
          <a:chExt cx="0" cy="0"/>
        </a:xfrm>
      </p:grpSpPr>
      <p:grpSp>
        <p:nvGrpSpPr>
          <p:cNvPr id="792" name="Google Shape;792;p32"/>
          <p:cNvGrpSpPr/>
          <p:nvPr/>
        </p:nvGrpSpPr>
        <p:grpSpPr>
          <a:xfrm rot="5400000">
            <a:off x="2477987" y="544258"/>
            <a:ext cx="4188021" cy="9458521"/>
            <a:chOff x="3443900" y="354231"/>
            <a:chExt cx="3928725" cy="4955218"/>
          </a:xfrm>
        </p:grpSpPr>
        <p:sp>
          <p:nvSpPr>
            <p:cNvPr id="793" name="Google Shape;793;p32"/>
            <p:cNvSpPr/>
            <p:nvPr/>
          </p:nvSpPr>
          <p:spPr>
            <a:xfrm>
              <a:off x="3443900" y="434075"/>
              <a:ext cx="3928725" cy="4824475"/>
            </a:xfrm>
            <a:custGeom>
              <a:rect b="b" l="l" r="r" t="t"/>
              <a:pathLst>
                <a:path extrusionOk="0" h="192979" w="157149">
                  <a:moveTo>
                    <a:pt x="10771" y="0"/>
                  </a:moveTo>
                  <a:cubicBezTo>
                    <a:pt x="9197" y="5092"/>
                    <a:pt x="9999" y="11110"/>
                    <a:pt x="12005" y="16202"/>
                  </a:cubicBezTo>
                  <a:cubicBezTo>
                    <a:pt x="14814" y="23332"/>
                    <a:pt x="19474" y="29596"/>
                    <a:pt x="22128" y="36756"/>
                  </a:cubicBezTo>
                  <a:cubicBezTo>
                    <a:pt x="25183" y="45151"/>
                    <a:pt x="25338" y="54317"/>
                    <a:pt x="22529" y="62804"/>
                  </a:cubicBezTo>
                  <a:cubicBezTo>
                    <a:pt x="21819" y="64933"/>
                    <a:pt x="20894" y="67032"/>
                    <a:pt x="20832" y="69254"/>
                  </a:cubicBezTo>
                  <a:cubicBezTo>
                    <a:pt x="20739" y="73575"/>
                    <a:pt x="23702" y="77278"/>
                    <a:pt x="26294" y="80735"/>
                  </a:cubicBezTo>
                  <a:cubicBezTo>
                    <a:pt x="29689" y="85333"/>
                    <a:pt x="32652" y="90302"/>
                    <a:pt x="34349" y="95795"/>
                  </a:cubicBezTo>
                  <a:cubicBezTo>
                    <a:pt x="38145" y="108078"/>
                    <a:pt x="34905" y="121164"/>
                    <a:pt x="29597" y="132428"/>
                  </a:cubicBezTo>
                  <a:cubicBezTo>
                    <a:pt x="23270" y="145822"/>
                    <a:pt x="9135" y="153414"/>
                    <a:pt x="3302" y="167302"/>
                  </a:cubicBezTo>
                  <a:cubicBezTo>
                    <a:pt x="895" y="173042"/>
                    <a:pt x="0" y="179585"/>
                    <a:pt x="1913" y="185510"/>
                  </a:cubicBezTo>
                  <a:cubicBezTo>
                    <a:pt x="2808" y="188288"/>
                    <a:pt x="4321" y="190819"/>
                    <a:pt x="6265" y="192979"/>
                  </a:cubicBezTo>
                  <a:lnTo>
                    <a:pt x="157149" y="192979"/>
                  </a:lnTo>
                  <a:lnTo>
                    <a:pt x="157149" y="0"/>
                  </a:ln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2"/>
            <p:cNvSpPr/>
            <p:nvPr/>
          </p:nvSpPr>
          <p:spPr>
            <a:xfrm>
              <a:off x="3443900" y="434075"/>
              <a:ext cx="3928725" cy="4824475"/>
            </a:xfrm>
            <a:custGeom>
              <a:rect b="b" l="l" r="r" t="t"/>
              <a:pathLst>
                <a:path extrusionOk="0" h="192979" w="157149">
                  <a:moveTo>
                    <a:pt x="136564" y="0"/>
                  </a:moveTo>
                  <a:cubicBezTo>
                    <a:pt x="132891" y="5123"/>
                    <a:pt x="133786" y="13085"/>
                    <a:pt x="136811" y="19011"/>
                  </a:cubicBezTo>
                  <a:cubicBezTo>
                    <a:pt x="140267" y="25893"/>
                    <a:pt x="145915" y="31664"/>
                    <a:pt x="148600" y="38886"/>
                  </a:cubicBezTo>
                  <a:cubicBezTo>
                    <a:pt x="150637" y="44410"/>
                    <a:pt x="150822" y="50397"/>
                    <a:pt x="149155" y="56014"/>
                  </a:cubicBezTo>
                  <a:cubicBezTo>
                    <a:pt x="148353" y="58699"/>
                    <a:pt x="146903" y="61137"/>
                    <a:pt x="144897" y="63082"/>
                  </a:cubicBezTo>
                  <a:cubicBezTo>
                    <a:pt x="142798" y="65088"/>
                    <a:pt x="139959" y="66229"/>
                    <a:pt x="137922" y="68266"/>
                  </a:cubicBezTo>
                  <a:cubicBezTo>
                    <a:pt x="136132" y="70149"/>
                    <a:pt x="135484" y="72865"/>
                    <a:pt x="136255" y="75334"/>
                  </a:cubicBezTo>
                  <a:cubicBezTo>
                    <a:pt x="137181" y="78142"/>
                    <a:pt x="139465" y="80611"/>
                    <a:pt x="140761" y="83296"/>
                  </a:cubicBezTo>
                  <a:cubicBezTo>
                    <a:pt x="143662" y="89222"/>
                    <a:pt x="145236" y="95733"/>
                    <a:pt x="146378" y="102184"/>
                  </a:cubicBezTo>
                  <a:cubicBezTo>
                    <a:pt x="148415" y="113510"/>
                    <a:pt x="148600" y="125855"/>
                    <a:pt x="144187" y="136594"/>
                  </a:cubicBezTo>
                  <a:cubicBezTo>
                    <a:pt x="140206" y="146347"/>
                    <a:pt x="133478" y="154710"/>
                    <a:pt x="124805" y="160667"/>
                  </a:cubicBezTo>
                  <a:cubicBezTo>
                    <a:pt x="115461" y="167014"/>
                    <a:pt x="99618" y="170173"/>
                    <a:pt x="84433" y="170173"/>
                  </a:cubicBezTo>
                  <a:cubicBezTo>
                    <a:pt x="73188" y="170173"/>
                    <a:pt x="62303" y="168441"/>
                    <a:pt x="54687" y="164987"/>
                  </a:cubicBezTo>
                  <a:cubicBezTo>
                    <a:pt x="48391" y="162117"/>
                    <a:pt x="42559" y="158167"/>
                    <a:pt x="36016" y="155914"/>
                  </a:cubicBezTo>
                  <a:cubicBezTo>
                    <a:pt x="31830" y="154465"/>
                    <a:pt x="27451" y="153789"/>
                    <a:pt x="23054" y="153789"/>
                  </a:cubicBezTo>
                  <a:cubicBezTo>
                    <a:pt x="19022" y="153789"/>
                    <a:pt x="14975" y="154357"/>
                    <a:pt x="11049" y="155420"/>
                  </a:cubicBezTo>
                  <a:cubicBezTo>
                    <a:pt x="7962" y="159000"/>
                    <a:pt x="5216" y="162827"/>
                    <a:pt x="3333" y="167302"/>
                  </a:cubicBezTo>
                  <a:cubicBezTo>
                    <a:pt x="895" y="173042"/>
                    <a:pt x="0" y="179616"/>
                    <a:pt x="1913" y="185541"/>
                  </a:cubicBezTo>
                  <a:cubicBezTo>
                    <a:pt x="2839" y="188288"/>
                    <a:pt x="4321" y="190819"/>
                    <a:pt x="6265" y="192979"/>
                  </a:cubicBezTo>
                  <a:lnTo>
                    <a:pt x="157149" y="192979"/>
                  </a:lnTo>
                  <a:lnTo>
                    <a:pt x="157149" y="0"/>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2"/>
            <p:cNvSpPr/>
            <p:nvPr/>
          </p:nvSpPr>
          <p:spPr>
            <a:xfrm>
              <a:off x="4294900" y="434075"/>
              <a:ext cx="3077725" cy="4825250"/>
            </a:xfrm>
            <a:custGeom>
              <a:rect b="b" l="l" r="r" t="t"/>
              <a:pathLst>
                <a:path extrusionOk="0" h="193010" w="123109">
                  <a:moveTo>
                    <a:pt x="1297" y="0"/>
                  </a:moveTo>
                  <a:cubicBezTo>
                    <a:pt x="186" y="3580"/>
                    <a:pt x="1" y="7376"/>
                    <a:pt x="741" y="11049"/>
                  </a:cubicBezTo>
                  <a:cubicBezTo>
                    <a:pt x="3087" y="22066"/>
                    <a:pt x="13240" y="30924"/>
                    <a:pt x="24968" y="34380"/>
                  </a:cubicBezTo>
                  <a:cubicBezTo>
                    <a:pt x="35615" y="37528"/>
                    <a:pt x="48083" y="37003"/>
                    <a:pt x="56725" y="43546"/>
                  </a:cubicBezTo>
                  <a:cubicBezTo>
                    <a:pt x="63237" y="48484"/>
                    <a:pt x="66045" y="56847"/>
                    <a:pt x="64687" y="64470"/>
                  </a:cubicBezTo>
                  <a:cubicBezTo>
                    <a:pt x="63329" y="72124"/>
                    <a:pt x="58144" y="78945"/>
                    <a:pt x="51355" y="83574"/>
                  </a:cubicBezTo>
                  <a:cubicBezTo>
                    <a:pt x="46293" y="86999"/>
                    <a:pt x="40461" y="89314"/>
                    <a:pt x="35183" y="92462"/>
                  </a:cubicBezTo>
                  <a:cubicBezTo>
                    <a:pt x="29906" y="95610"/>
                    <a:pt x="24999" y="99931"/>
                    <a:pt x="23487" y="105486"/>
                  </a:cubicBezTo>
                  <a:cubicBezTo>
                    <a:pt x="22869" y="107553"/>
                    <a:pt x="22869" y="109745"/>
                    <a:pt x="23548" y="111782"/>
                  </a:cubicBezTo>
                  <a:cubicBezTo>
                    <a:pt x="25523" y="117614"/>
                    <a:pt x="32807" y="120145"/>
                    <a:pt x="38979" y="122491"/>
                  </a:cubicBezTo>
                  <a:cubicBezTo>
                    <a:pt x="45182" y="124805"/>
                    <a:pt x="52096" y="129002"/>
                    <a:pt x="51694" y="135113"/>
                  </a:cubicBezTo>
                  <a:cubicBezTo>
                    <a:pt x="51262" y="141687"/>
                    <a:pt x="42991" y="144865"/>
                    <a:pt x="36479" y="147736"/>
                  </a:cubicBezTo>
                  <a:cubicBezTo>
                    <a:pt x="26974" y="151964"/>
                    <a:pt x="18672" y="158661"/>
                    <a:pt x="13611" y="167148"/>
                  </a:cubicBezTo>
                  <a:cubicBezTo>
                    <a:pt x="8951" y="174956"/>
                    <a:pt x="7222" y="184307"/>
                    <a:pt x="9321" y="193010"/>
                  </a:cubicBezTo>
                  <a:lnTo>
                    <a:pt x="123109" y="193010"/>
                  </a:lnTo>
                  <a:lnTo>
                    <a:pt x="123109"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2"/>
            <p:cNvSpPr/>
            <p:nvPr/>
          </p:nvSpPr>
          <p:spPr>
            <a:xfrm>
              <a:off x="3478378" y="354231"/>
              <a:ext cx="1127363" cy="4955218"/>
            </a:xfrm>
            <a:custGeom>
              <a:rect b="b" l="l" r="r" t="t"/>
              <a:pathLst>
                <a:path extrusionOk="0" h="192979" w="40677">
                  <a:moveTo>
                    <a:pt x="15247" y="0"/>
                  </a:moveTo>
                  <a:cubicBezTo>
                    <a:pt x="12716" y="4166"/>
                    <a:pt x="11574" y="9043"/>
                    <a:pt x="12006" y="13888"/>
                  </a:cubicBezTo>
                  <a:cubicBezTo>
                    <a:pt x="12623" y="20307"/>
                    <a:pt x="15926" y="26017"/>
                    <a:pt x="19104" y="31541"/>
                  </a:cubicBezTo>
                  <a:cubicBezTo>
                    <a:pt x="19969" y="33053"/>
                    <a:pt x="20864" y="34596"/>
                    <a:pt x="21697" y="36139"/>
                  </a:cubicBezTo>
                  <a:cubicBezTo>
                    <a:pt x="25092" y="42497"/>
                    <a:pt x="28301" y="51632"/>
                    <a:pt x="24227" y="58915"/>
                  </a:cubicBezTo>
                  <a:cubicBezTo>
                    <a:pt x="23857" y="59625"/>
                    <a:pt x="23363" y="60304"/>
                    <a:pt x="22900" y="61014"/>
                  </a:cubicBezTo>
                  <a:cubicBezTo>
                    <a:pt x="22036" y="62156"/>
                    <a:pt x="21357" y="63390"/>
                    <a:pt x="20802" y="64717"/>
                  </a:cubicBezTo>
                  <a:cubicBezTo>
                    <a:pt x="18796" y="70149"/>
                    <a:pt x="22221" y="75642"/>
                    <a:pt x="25863" y="80796"/>
                  </a:cubicBezTo>
                  <a:cubicBezTo>
                    <a:pt x="32807" y="90579"/>
                    <a:pt x="39905" y="102369"/>
                    <a:pt x="39813" y="115423"/>
                  </a:cubicBezTo>
                  <a:cubicBezTo>
                    <a:pt x="39751" y="122892"/>
                    <a:pt x="37313" y="130638"/>
                    <a:pt x="32591" y="138446"/>
                  </a:cubicBezTo>
                  <a:cubicBezTo>
                    <a:pt x="28826" y="144680"/>
                    <a:pt x="24937" y="149124"/>
                    <a:pt x="19567" y="153322"/>
                  </a:cubicBezTo>
                  <a:cubicBezTo>
                    <a:pt x="18765" y="153970"/>
                    <a:pt x="17932" y="154587"/>
                    <a:pt x="17098" y="155235"/>
                  </a:cubicBezTo>
                  <a:cubicBezTo>
                    <a:pt x="12469" y="158784"/>
                    <a:pt x="7686" y="162457"/>
                    <a:pt x="4322" y="167395"/>
                  </a:cubicBezTo>
                  <a:cubicBezTo>
                    <a:pt x="1" y="173752"/>
                    <a:pt x="958" y="181190"/>
                    <a:pt x="6914" y="187331"/>
                  </a:cubicBezTo>
                  <a:cubicBezTo>
                    <a:pt x="8951" y="189399"/>
                    <a:pt x="11142" y="191282"/>
                    <a:pt x="13488" y="192979"/>
                  </a:cubicBezTo>
                  <a:lnTo>
                    <a:pt x="14815" y="192979"/>
                  </a:lnTo>
                  <a:cubicBezTo>
                    <a:pt x="12160" y="191158"/>
                    <a:pt x="9722" y="189090"/>
                    <a:pt x="7500" y="186776"/>
                  </a:cubicBezTo>
                  <a:cubicBezTo>
                    <a:pt x="1791" y="180943"/>
                    <a:pt x="865" y="173845"/>
                    <a:pt x="4939" y="167827"/>
                  </a:cubicBezTo>
                  <a:cubicBezTo>
                    <a:pt x="8241" y="162981"/>
                    <a:pt x="12994" y="159340"/>
                    <a:pt x="17561" y="155821"/>
                  </a:cubicBezTo>
                  <a:cubicBezTo>
                    <a:pt x="18395" y="155204"/>
                    <a:pt x="19228" y="154556"/>
                    <a:pt x="20030" y="153908"/>
                  </a:cubicBezTo>
                  <a:cubicBezTo>
                    <a:pt x="25493" y="149649"/>
                    <a:pt x="29443" y="145143"/>
                    <a:pt x="33270" y="138847"/>
                  </a:cubicBezTo>
                  <a:cubicBezTo>
                    <a:pt x="38054" y="130916"/>
                    <a:pt x="40523" y="123046"/>
                    <a:pt x="40584" y="115454"/>
                  </a:cubicBezTo>
                  <a:cubicBezTo>
                    <a:pt x="40677" y="102153"/>
                    <a:pt x="33517" y="90240"/>
                    <a:pt x="26511" y="80333"/>
                  </a:cubicBezTo>
                  <a:cubicBezTo>
                    <a:pt x="22962" y="75365"/>
                    <a:pt x="19660" y="70056"/>
                    <a:pt x="21512" y="64964"/>
                  </a:cubicBezTo>
                  <a:cubicBezTo>
                    <a:pt x="22036" y="63730"/>
                    <a:pt x="22715" y="62526"/>
                    <a:pt x="23549" y="61415"/>
                  </a:cubicBezTo>
                  <a:cubicBezTo>
                    <a:pt x="24011" y="60736"/>
                    <a:pt x="24474" y="60026"/>
                    <a:pt x="24906" y="59286"/>
                  </a:cubicBezTo>
                  <a:cubicBezTo>
                    <a:pt x="29135" y="51694"/>
                    <a:pt x="25863" y="42312"/>
                    <a:pt x="22376" y="35769"/>
                  </a:cubicBezTo>
                  <a:cubicBezTo>
                    <a:pt x="21542" y="34226"/>
                    <a:pt x="20647" y="32652"/>
                    <a:pt x="19783" y="31140"/>
                  </a:cubicBezTo>
                  <a:cubicBezTo>
                    <a:pt x="16635" y="25708"/>
                    <a:pt x="13395" y="20060"/>
                    <a:pt x="12778" y="13826"/>
                  </a:cubicBezTo>
                  <a:cubicBezTo>
                    <a:pt x="12284" y="9012"/>
                    <a:pt x="13642" y="4105"/>
                    <a:pt x="16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32"/>
          <p:cNvGrpSpPr/>
          <p:nvPr/>
        </p:nvGrpSpPr>
        <p:grpSpPr>
          <a:xfrm rot="2356237">
            <a:off x="313099" y="-98414"/>
            <a:ext cx="800255" cy="1504453"/>
            <a:chOff x="6514100" y="3024300"/>
            <a:chExt cx="611700" cy="1149975"/>
          </a:xfrm>
        </p:grpSpPr>
        <p:sp>
          <p:nvSpPr>
            <p:cNvPr id="798" name="Google Shape;798;p32"/>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2"/>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2"/>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2"/>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2"/>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2"/>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2"/>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32"/>
          <p:cNvGrpSpPr/>
          <p:nvPr/>
        </p:nvGrpSpPr>
        <p:grpSpPr>
          <a:xfrm>
            <a:off x="8253969" y="3853305"/>
            <a:ext cx="775397" cy="1189735"/>
            <a:chOff x="4720975" y="2774150"/>
            <a:chExt cx="592675" cy="909375"/>
          </a:xfrm>
        </p:grpSpPr>
        <p:sp>
          <p:nvSpPr>
            <p:cNvPr id="806" name="Google Shape;806;p32"/>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2"/>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2"/>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2"/>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2"/>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2"/>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32"/>
          <p:cNvGrpSpPr/>
          <p:nvPr/>
        </p:nvGrpSpPr>
        <p:grpSpPr>
          <a:xfrm rot="5909806">
            <a:off x="129256" y="3527240"/>
            <a:ext cx="1167948" cy="1370009"/>
            <a:chOff x="3109325" y="1544275"/>
            <a:chExt cx="892750" cy="1047200"/>
          </a:xfrm>
        </p:grpSpPr>
        <p:sp>
          <p:nvSpPr>
            <p:cNvPr id="813" name="Google Shape;813;p32"/>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2"/>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2"/>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2"/>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2"/>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2"/>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2"/>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32"/>
          <p:cNvGrpSpPr/>
          <p:nvPr/>
        </p:nvGrpSpPr>
        <p:grpSpPr>
          <a:xfrm>
            <a:off x="7345425" y="77604"/>
            <a:ext cx="1683958" cy="461892"/>
            <a:chOff x="433300" y="1643800"/>
            <a:chExt cx="682400" cy="187175"/>
          </a:xfrm>
        </p:grpSpPr>
        <p:sp>
          <p:nvSpPr>
            <p:cNvPr id="821" name="Google Shape;821;p32"/>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2"/>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823" name="Shape 823"/>
        <p:cNvGrpSpPr/>
        <p:nvPr/>
      </p:nvGrpSpPr>
      <p:grpSpPr>
        <a:xfrm>
          <a:off x="0" y="0"/>
          <a:ext cx="0" cy="0"/>
          <a:chOff x="0" y="0"/>
          <a:chExt cx="0" cy="0"/>
        </a:xfrm>
      </p:grpSpPr>
      <p:grpSp>
        <p:nvGrpSpPr>
          <p:cNvPr id="824" name="Google Shape;824;p33"/>
          <p:cNvGrpSpPr/>
          <p:nvPr/>
        </p:nvGrpSpPr>
        <p:grpSpPr>
          <a:xfrm rot="10800000">
            <a:off x="-2421120" y="-106"/>
            <a:ext cx="4283271" cy="5143717"/>
            <a:chOff x="3354547" y="434075"/>
            <a:chExt cx="4018078" cy="4825250"/>
          </a:xfrm>
        </p:grpSpPr>
        <p:sp>
          <p:nvSpPr>
            <p:cNvPr id="825" name="Google Shape;825;p33"/>
            <p:cNvSpPr/>
            <p:nvPr/>
          </p:nvSpPr>
          <p:spPr>
            <a:xfrm>
              <a:off x="3354547" y="434075"/>
              <a:ext cx="3928725" cy="4824475"/>
            </a:xfrm>
            <a:custGeom>
              <a:rect b="b" l="l" r="r" t="t"/>
              <a:pathLst>
                <a:path extrusionOk="0" h="192979" w="157149">
                  <a:moveTo>
                    <a:pt x="10771" y="0"/>
                  </a:moveTo>
                  <a:cubicBezTo>
                    <a:pt x="9197" y="5092"/>
                    <a:pt x="9999" y="11110"/>
                    <a:pt x="12005" y="16202"/>
                  </a:cubicBezTo>
                  <a:cubicBezTo>
                    <a:pt x="14814" y="23332"/>
                    <a:pt x="19474" y="29596"/>
                    <a:pt x="22128" y="36756"/>
                  </a:cubicBezTo>
                  <a:cubicBezTo>
                    <a:pt x="25183" y="45151"/>
                    <a:pt x="25338" y="54317"/>
                    <a:pt x="22529" y="62804"/>
                  </a:cubicBezTo>
                  <a:cubicBezTo>
                    <a:pt x="21819" y="64933"/>
                    <a:pt x="20894" y="67032"/>
                    <a:pt x="20832" y="69254"/>
                  </a:cubicBezTo>
                  <a:cubicBezTo>
                    <a:pt x="20739" y="73575"/>
                    <a:pt x="23702" y="77278"/>
                    <a:pt x="26294" y="80735"/>
                  </a:cubicBezTo>
                  <a:cubicBezTo>
                    <a:pt x="29689" y="85333"/>
                    <a:pt x="32652" y="90302"/>
                    <a:pt x="34349" y="95795"/>
                  </a:cubicBezTo>
                  <a:cubicBezTo>
                    <a:pt x="38145" y="108078"/>
                    <a:pt x="34905" y="121164"/>
                    <a:pt x="29597" y="132428"/>
                  </a:cubicBezTo>
                  <a:cubicBezTo>
                    <a:pt x="23270" y="145822"/>
                    <a:pt x="9135" y="153414"/>
                    <a:pt x="3302" y="167302"/>
                  </a:cubicBezTo>
                  <a:cubicBezTo>
                    <a:pt x="895" y="173042"/>
                    <a:pt x="0" y="179585"/>
                    <a:pt x="1913" y="185510"/>
                  </a:cubicBezTo>
                  <a:cubicBezTo>
                    <a:pt x="2808" y="188288"/>
                    <a:pt x="4321" y="190819"/>
                    <a:pt x="6265" y="192979"/>
                  </a:cubicBezTo>
                  <a:lnTo>
                    <a:pt x="157149" y="192979"/>
                  </a:lnTo>
                  <a:lnTo>
                    <a:pt x="157149" y="0"/>
                  </a:ln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3"/>
            <p:cNvSpPr/>
            <p:nvPr/>
          </p:nvSpPr>
          <p:spPr>
            <a:xfrm>
              <a:off x="3443900" y="434075"/>
              <a:ext cx="3928725" cy="4824475"/>
            </a:xfrm>
            <a:custGeom>
              <a:rect b="b" l="l" r="r" t="t"/>
              <a:pathLst>
                <a:path extrusionOk="0" h="192979" w="157149">
                  <a:moveTo>
                    <a:pt x="136564" y="0"/>
                  </a:moveTo>
                  <a:cubicBezTo>
                    <a:pt x="132891" y="5123"/>
                    <a:pt x="133786" y="13085"/>
                    <a:pt x="136811" y="19011"/>
                  </a:cubicBezTo>
                  <a:cubicBezTo>
                    <a:pt x="140267" y="25893"/>
                    <a:pt x="145915" y="31664"/>
                    <a:pt x="148600" y="38886"/>
                  </a:cubicBezTo>
                  <a:cubicBezTo>
                    <a:pt x="150637" y="44410"/>
                    <a:pt x="150822" y="50397"/>
                    <a:pt x="149155" y="56014"/>
                  </a:cubicBezTo>
                  <a:cubicBezTo>
                    <a:pt x="148353" y="58699"/>
                    <a:pt x="146903" y="61137"/>
                    <a:pt x="144897" y="63082"/>
                  </a:cubicBezTo>
                  <a:cubicBezTo>
                    <a:pt x="142798" y="65088"/>
                    <a:pt x="139959" y="66229"/>
                    <a:pt x="137922" y="68266"/>
                  </a:cubicBezTo>
                  <a:cubicBezTo>
                    <a:pt x="136132" y="70149"/>
                    <a:pt x="135484" y="72865"/>
                    <a:pt x="136255" y="75334"/>
                  </a:cubicBezTo>
                  <a:cubicBezTo>
                    <a:pt x="137181" y="78142"/>
                    <a:pt x="139465" y="80611"/>
                    <a:pt x="140761" y="83296"/>
                  </a:cubicBezTo>
                  <a:cubicBezTo>
                    <a:pt x="143662" y="89222"/>
                    <a:pt x="145236" y="95733"/>
                    <a:pt x="146378" y="102184"/>
                  </a:cubicBezTo>
                  <a:cubicBezTo>
                    <a:pt x="148415" y="113510"/>
                    <a:pt x="148600" y="125855"/>
                    <a:pt x="144187" y="136594"/>
                  </a:cubicBezTo>
                  <a:cubicBezTo>
                    <a:pt x="140206" y="146347"/>
                    <a:pt x="133478" y="154710"/>
                    <a:pt x="124805" y="160667"/>
                  </a:cubicBezTo>
                  <a:cubicBezTo>
                    <a:pt x="115461" y="167014"/>
                    <a:pt x="99618" y="170173"/>
                    <a:pt x="84433" y="170173"/>
                  </a:cubicBezTo>
                  <a:cubicBezTo>
                    <a:pt x="73188" y="170173"/>
                    <a:pt x="62303" y="168441"/>
                    <a:pt x="54687" y="164987"/>
                  </a:cubicBezTo>
                  <a:cubicBezTo>
                    <a:pt x="48391" y="162117"/>
                    <a:pt x="42559" y="158167"/>
                    <a:pt x="36016" y="155914"/>
                  </a:cubicBezTo>
                  <a:cubicBezTo>
                    <a:pt x="31830" y="154465"/>
                    <a:pt x="27451" y="153789"/>
                    <a:pt x="23054" y="153789"/>
                  </a:cubicBezTo>
                  <a:cubicBezTo>
                    <a:pt x="19022" y="153789"/>
                    <a:pt x="14975" y="154357"/>
                    <a:pt x="11049" y="155420"/>
                  </a:cubicBezTo>
                  <a:cubicBezTo>
                    <a:pt x="7962" y="159000"/>
                    <a:pt x="5216" y="162827"/>
                    <a:pt x="3333" y="167302"/>
                  </a:cubicBezTo>
                  <a:cubicBezTo>
                    <a:pt x="895" y="173042"/>
                    <a:pt x="0" y="179616"/>
                    <a:pt x="1913" y="185541"/>
                  </a:cubicBezTo>
                  <a:cubicBezTo>
                    <a:pt x="2839" y="188288"/>
                    <a:pt x="4321" y="190819"/>
                    <a:pt x="6265" y="192979"/>
                  </a:cubicBezTo>
                  <a:lnTo>
                    <a:pt x="157149" y="192979"/>
                  </a:lnTo>
                  <a:lnTo>
                    <a:pt x="157149" y="0"/>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3"/>
            <p:cNvSpPr/>
            <p:nvPr/>
          </p:nvSpPr>
          <p:spPr>
            <a:xfrm>
              <a:off x="3508596" y="434075"/>
              <a:ext cx="3077725" cy="4825250"/>
            </a:xfrm>
            <a:custGeom>
              <a:rect b="b" l="l" r="r" t="t"/>
              <a:pathLst>
                <a:path extrusionOk="0" h="193010" w="123109">
                  <a:moveTo>
                    <a:pt x="1297" y="0"/>
                  </a:moveTo>
                  <a:cubicBezTo>
                    <a:pt x="186" y="3580"/>
                    <a:pt x="1" y="7376"/>
                    <a:pt x="741" y="11049"/>
                  </a:cubicBezTo>
                  <a:cubicBezTo>
                    <a:pt x="3087" y="22066"/>
                    <a:pt x="13240" y="30924"/>
                    <a:pt x="24968" y="34380"/>
                  </a:cubicBezTo>
                  <a:cubicBezTo>
                    <a:pt x="35615" y="37528"/>
                    <a:pt x="48083" y="37003"/>
                    <a:pt x="56725" y="43546"/>
                  </a:cubicBezTo>
                  <a:cubicBezTo>
                    <a:pt x="63237" y="48484"/>
                    <a:pt x="66045" y="56847"/>
                    <a:pt x="64687" y="64470"/>
                  </a:cubicBezTo>
                  <a:cubicBezTo>
                    <a:pt x="63329" y="72124"/>
                    <a:pt x="58144" y="78945"/>
                    <a:pt x="51355" y="83574"/>
                  </a:cubicBezTo>
                  <a:cubicBezTo>
                    <a:pt x="46293" y="86999"/>
                    <a:pt x="40461" y="89314"/>
                    <a:pt x="35183" y="92462"/>
                  </a:cubicBezTo>
                  <a:cubicBezTo>
                    <a:pt x="29906" y="95610"/>
                    <a:pt x="24999" y="99931"/>
                    <a:pt x="23487" y="105486"/>
                  </a:cubicBezTo>
                  <a:cubicBezTo>
                    <a:pt x="22869" y="107553"/>
                    <a:pt x="22869" y="109745"/>
                    <a:pt x="23548" y="111782"/>
                  </a:cubicBezTo>
                  <a:cubicBezTo>
                    <a:pt x="25523" y="117614"/>
                    <a:pt x="32807" y="120145"/>
                    <a:pt x="38979" y="122491"/>
                  </a:cubicBezTo>
                  <a:cubicBezTo>
                    <a:pt x="45182" y="124805"/>
                    <a:pt x="52096" y="129002"/>
                    <a:pt x="51694" y="135113"/>
                  </a:cubicBezTo>
                  <a:cubicBezTo>
                    <a:pt x="51262" y="141687"/>
                    <a:pt x="42991" y="144865"/>
                    <a:pt x="36479" y="147736"/>
                  </a:cubicBezTo>
                  <a:cubicBezTo>
                    <a:pt x="26974" y="151964"/>
                    <a:pt x="18672" y="158661"/>
                    <a:pt x="13611" y="167148"/>
                  </a:cubicBezTo>
                  <a:cubicBezTo>
                    <a:pt x="8951" y="174956"/>
                    <a:pt x="7222" y="184307"/>
                    <a:pt x="9321" y="193010"/>
                  </a:cubicBezTo>
                  <a:lnTo>
                    <a:pt x="123109" y="193010"/>
                  </a:lnTo>
                  <a:lnTo>
                    <a:pt x="123109"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3"/>
            <p:cNvSpPr/>
            <p:nvPr/>
          </p:nvSpPr>
          <p:spPr>
            <a:xfrm>
              <a:off x="3606675" y="434075"/>
              <a:ext cx="1016925" cy="4824475"/>
            </a:xfrm>
            <a:custGeom>
              <a:rect b="b" l="l" r="r" t="t"/>
              <a:pathLst>
                <a:path extrusionOk="0" h="192979" w="40677">
                  <a:moveTo>
                    <a:pt x="15247" y="0"/>
                  </a:moveTo>
                  <a:cubicBezTo>
                    <a:pt x="12716" y="4166"/>
                    <a:pt x="11574" y="9043"/>
                    <a:pt x="12006" y="13888"/>
                  </a:cubicBezTo>
                  <a:cubicBezTo>
                    <a:pt x="12623" y="20307"/>
                    <a:pt x="15926" y="26017"/>
                    <a:pt x="19104" y="31541"/>
                  </a:cubicBezTo>
                  <a:cubicBezTo>
                    <a:pt x="19969" y="33053"/>
                    <a:pt x="20864" y="34596"/>
                    <a:pt x="21697" y="36139"/>
                  </a:cubicBezTo>
                  <a:cubicBezTo>
                    <a:pt x="25092" y="42497"/>
                    <a:pt x="28301" y="51632"/>
                    <a:pt x="24227" y="58915"/>
                  </a:cubicBezTo>
                  <a:cubicBezTo>
                    <a:pt x="23857" y="59625"/>
                    <a:pt x="23363" y="60304"/>
                    <a:pt x="22900" y="61014"/>
                  </a:cubicBezTo>
                  <a:cubicBezTo>
                    <a:pt x="22036" y="62156"/>
                    <a:pt x="21357" y="63390"/>
                    <a:pt x="20802" y="64717"/>
                  </a:cubicBezTo>
                  <a:cubicBezTo>
                    <a:pt x="18796" y="70149"/>
                    <a:pt x="22221" y="75642"/>
                    <a:pt x="25863" y="80796"/>
                  </a:cubicBezTo>
                  <a:cubicBezTo>
                    <a:pt x="32807" y="90579"/>
                    <a:pt x="39905" y="102369"/>
                    <a:pt x="39813" y="115423"/>
                  </a:cubicBezTo>
                  <a:cubicBezTo>
                    <a:pt x="39751" y="122892"/>
                    <a:pt x="37313" y="130638"/>
                    <a:pt x="32591" y="138446"/>
                  </a:cubicBezTo>
                  <a:cubicBezTo>
                    <a:pt x="28826" y="144680"/>
                    <a:pt x="24937" y="149124"/>
                    <a:pt x="19567" y="153322"/>
                  </a:cubicBezTo>
                  <a:cubicBezTo>
                    <a:pt x="18765" y="153970"/>
                    <a:pt x="17932" y="154587"/>
                    <a:pt x="17098" y="155235"/>
                  </a:cubicBezTo>
                  <a:cubicBezTo>
                    <a:pt x="12469" y="158784"/>
                    <a:pt x="7686" y="162457"/>
                    <a:pt x="4322" y="167395"/>
                  </a:cubicBezTo>
                  <a:cubicBezTo>
                    <a:pt x="1" y="173752"/>
                    <a:pt x="958" y="181190"/>
                    <a:pt x="6914" y="187331"/>
                  </a:cubicBezTo>
                  <a:cubicBezTo>
                    <a:pt x="8951" y="189399"/>
                    <a:pt x="11142" y="191282"/>
                    <a:pt x="13488" y="192979"/>
                  </a:cubicBezTo>
                  <a:lnTo>
                    <a:pt x="14815" y="192979"/>
                  </a:lnTo>
                  <a:cubicBezTo>
                    <a:pt x="12160" y="191158"/>
                    <a:pt x="9722" y="189090"/>
                    <a:pt x="7500" y="186776"/>
                  </a:cubicBezTo>
                  <a:cubicBezTo>
                    <a:pt x="1791" y="180943"/>
                    <a:pt x="865" y="173845"/>
                    <a:pt x="4939" y="167827"/>
                  </a:cubicBezTo>
                  <a:cubicBezTo>
                    <a:pt x="8241" y="162981"/>
                    <a:pt x="12994" y="159340"/>
                    <a:pt x="17561" y="155821"/>
                  </a:cubicBezTo>
                  <a:cubicBezTo>
                    <a:pt x="18395" y="155204"/>
                    <a:pt x="19228" y="154556"/>
                    <a:pt x="20030" y="153908"/>
                  </a:cubicBezTo>
                  <a:cubicBezTo>
                    <a:pt x="25493" y="149649"/>
                    <a:pt x="29443" y="145143"/>
                    <a:pt x="33270" y="138847"/>
                  </a:cubicBezTo>
                  <a:cubicBezTo>
                    <a:pt x="38054" y="130916"/>
                    <a:pt x="40523" y="123046"/>
                    <a:pt x="40584" y="115454"/>
                  </a:cubicBezTo>
                  <a:cubicBezTo>
                    <a:pt x="40677" y="102153"/>
                    <a:pt x="33517" y="90240"/>
                    <a:pt x="26511" y="80333"/>
                  </a:cubicBezTo>
                  <a:cubicBezTo>
                    <a:pt x="22962" y="75365"/>
                    <a:pt x="19660" y="70056"/>
                    <a:pt x="21512" y="64964"/>
                  </a:cubicBezTo>
                  <a:cubicBezTo>
                    <a:pt x="22036" y="63730"/>
                    <a:pt x="22715" y="62526"/>
                    <a:pt x="23549" y="61415"/>
                  </a:cubicBezTo>
                  <a:cubicBezTo>
                    <a:pt x="24011" y="60736"/>
                    <a:pt x="24474" y="60026"/>
                    <a:pt x="24906" y="59286"/>
                  </a:cubicBezTo>
                  <a:cubicBezTo>
                    <a:pt x="29135" y="51694"/>
                    <a:pt x="25863" y="42312"/>
                    <a:pt x="22376" y="35769"/>
                  </a:cubicBezTo>
                  <a:cubicBezTo>
                    <a:pt x="21542" y="34226"/>
                    <a:pt x="20647" y="32652"/>
                    <a:pt x="19783" y="31140"/>
                  </a:cubicBezTo>
                  <a:cubicBezTo>
                    <a:pt x="16635" y="25708"/>
                    <a:pt x="13395" y="20060"/>
                    <a:pt x="12778" y="13826"/>
                  </a:cubicBezTo>
                  <a:cubicBezTo>
                    <a:pt x="12284" y="9012"/>
                    <a:pt x="13642" y="4105"/>
                    <a:pt x="16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33"/>
          <p:cNvGrpSpPr/>
          <p:nvPr/>
        </p:nvGrpSpPr>
        <p:grpSpPr>
          <a:xfrm flipH="1">
            <a:off x="180507" y="4415086"/>
            <a:ext cx="375090" cy="630830"/>
            <a:chOff x="1901125" y="4210800"/>
            <a:chExt cx="286700" cy="482175"/>
          </a:xfrm>
        </p:grpSpPr>
        <p:sp>
          <p:nvSpPr>
            <p:cNvPr id="830" name="Google Shape;830;p33"/>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3"/>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3"/>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33"/>
          <p:cNvGrpSpPr/>
          <p:nvPr/>
        </p:nvGrpSpPr>
        <p:grpSpPr>
          <a:xfrm>
            <a:off x="3730025" y="4606979"/>
            <a:ext cx="1683958" cy="461892"/>
            <a:chOff x="433300" y="1643800"/>
            <a:chExt cx="682400" cy="187175"/>
          </a:xfrm>
        </p:grpSpPr>
        <p:sp>
          <p:nvSpPr>
            <p:cNvPr id="834" name="Google Shape;834;p33"/>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3"/>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33"/>
          <p:cNvGrpSpPr/>
          <p:nvPr/>
        </p:nvGrpSpPr>
        <p:grpSpPr>
          <a:xfrm>
            <a:off x="7052306" y="180291"/>
            <a:ext cx="2319973" cy="538416"/>
            <a:chOff x="5958575" y="4307050"/>
            <a:chExt cx="1147025" cy="266200"/>
          </a:xfrm>
        </p:grpSpPr>
        <p:sp>
          <p:nvSpPr>
            <p:cNvPr id="837" name="Google Shape;837;p33"/>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3"/>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 name="Google Shape;839;p33"/>
          <p:cNvGrpSpPr/>
          <p:nvPr/>
        </p:nvGrpSpPr>
        <p:grpSpPr>
          <a:xfrm rot="2356237">
            <a:off x="122599" y="-117464"/>
            <a:ext cx="800255" cy="1504453"/>
            <a:chOff x="6514100" y="3024300"/>
            <a:chExt cx="611700" cy="1149975"/>
          </a:xfrm>
        </p:grpSpPr>
        <p:sp>
          <p:nvSpPr>
            <p:cNvPr id="840" name="Google Shape;840;p33"/>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3"/>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3"/>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3"/>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3"/>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3"/>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 name="Google Shape;847;p33"/>
          <p:cNvGrpSpPr/>
          <p:nvPr/>
        </p:nvGrpSpPr>
        <p:grpSpPr>
          <a:xfrm flipH="1" rot="5653805">
            <a:off x="8062075" y="4152919"/>
            <a:ext cx="1167953" cy="1370014"/>
            <a:chOff x="3109325" y="1544275"/>
            <a:chExt cx="892750" cy="1047200"/>
          </a:xfrm>
        </p:grpSpPr>
        <p:sp>
          <p:nvSpPr>
            <p:cNvPr id="848" name="Google Shape;848;p33"/>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3"/>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3"/>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3"/>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33"/>
          <p:cNvGrpSpPr/>
          <p:nvPr/>
        </p:nvGrpSpPr>
        <p:grpSpPr>
          <a:xfrm>
            <a:off x="5413969" y="-650245"/>
            <a:ext cx="775397" cy="1189735"/>
            <a:chOff x="4720975" y="2774150"/>
            <a:chExt cx="592675" cy="909375"/>
          </a:xfrm>
        </p:grpSpPr>
        <p:sp>
          <p:nvSpPr>
            <p:cNvPr id="856" name="Google Shape;856;p33"/>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3"/>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3"/>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3"/>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0" name="Shape 60"/>
        <p:cNvGrpSpPr/>
        <p:nvPr/>
      </p:nvGrpSpPr>
      <p:grpSpPr>
        <a:xfrm>
          <a:off x="0" y="0"/>
          <a:ext cx="0" cy="0"/>
          <a:chOff x="0" y="0"/>
          <a:chExt cx="0" cy="0"/>
        </a:xfrm>
      </p:grpSpPr>
      <p:sp>
        <p:nvSpPr>
          <p:cNvPr id="61" name="Google Shape;61;p5"/>
          <p:cNvSpPr/>
          <p:nvPr/>
        </p:nvSpPr>
        <p:spPr>
          <a:xfrm rot="5400000">
            <a:off x="-4708799" y="181919"/>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flipH="1" rot="-5400000">
            <a:off x="3504601" y="2753243"/>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flipH="1" rot="-5400000">
            <a:off x="4187551" y="2934956"/>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 name="Google Shape;64;p5"/>
          <p:cNvGrpSpPr/>
          <p:nvPr/>
        </p:nvGrpSpPr>
        <p:grpSpPr>
          <a:xfrm flipH="1">
            <a:off x="-3207591" y="1435926"/>
            <a:ext cx="5384713" cy="3842138"/>
            <a:chOff x="4019526" y="1758651"/>
            <a:chExt cx="5384713" cy="3842138"/>
          </a:xfrm>
        </p:grpSpPr>
        <p:sp>
          <p:nvSpPr>
            <p:cNvPr id="65" name="Google Shape;65;p5"/>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5"/>
          <p:cNvGrpSpPr/>
          <p:nvPr/>
        </p:nvGrpSpPr>
        <p:grpSpPr>
          <a:xfrm rot="10800000">
            <a:off x="5283553" y="4606985"/>
            <a:ext cx="1683958" cy="461892"/>
            <a:chOff x="433300" y="1643800"/>
            <a:chExt cx="682400" cy="187175"/>
          </a:xfrm>
        </p:grpSpPr>
        <p:sp>
          <p:nvSpPr>
            <p:cNvPr id="68" name="Google Shape;68;p5"/>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5"/>
          <p:cNvGrpSpPr/>
          <p:nvPr/>
        </p:nvGrpSpPr>
        <p:grpSpPr>
          <a:xfrm rot="10800000">
            <a:off x="186176" y="2576740"/>
            <a:ext cx="375090" cy="630830"/>
            <a:chOff x="1901125" y="4210800"/>
            <a:chExt cx="286700" cy="482175"/>
          </a:xfrm>
        </p:grpSpPr>
        <p:sp>
          <p:nvSpPr>
            <p:cNvPr id="71" name="Google Shape;71;p5"/>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 name="Google Shape;74;p5"/>
          <p:cNvGrpSpPr/>
          <p:nvPr/>
        </p:nvGrpSpPr>
        <p:grpSpPr>
          <a:xfrm rot="10800000">
            <a:off x="827971" y="-2"/>
            <a:ext cx="2319973" cy="538416"/>
            <a:chOff x="5958575" y="4307050"/>
            <a:chExt cx="1147025" cy="266200"/>
          </a:xfrm>
        </p:grpSpPr>
        <p:sp>
          <p:nvSpPr>
            <p:cNvPr id="75" name="Google Shape;75;p5"/>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5"/>
          <p:cNvGrpSpPr/>
          <p:nvPr/>
        </p:nvGrpSpPr>
        <p:grpSpPr>
          <a:xfrm rot="10424812">
            <a:off x="8451369" y="484128"/>
            <a:ext cx="800277" cy="1504494"/>
            <a:chOff x="6514100" y="3024300"/>
            <a:chExt cx="611700" cy="1149975"/>
          </a:xfrm>
        </p:grpSpPr>
        <p:sp>
          <p:nvSpPr>
            <p:cNvPr id="78" name="Google Shape;78;p5"/>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5"/>
          <p:cNvSpPr txBox="1"/>
          <p:nvPr>
            <p:ph type="title"/>
          </p:nvPr>
        </p:nvSpPr>
        <p:spPr>
          <a:xfrm>
            <a:off x="1501250" y="2842700"/>
            <a:ext cx="2360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6" name="Google Shape;86;p5"/>
          <p:cNvSpPr txBox="1"/>
          <p:nvPr>
            <p:ph idx="1" type="subTitle"/>
          </p:nvPr>
        </p:nvSpPr>
        <p:spPr>
          <a:xfrm>
            <a:off x="1501250" y="3370400"/>
            <a:ext cx="2360400" cy="81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 name="Google Shape;87;p5"/>
          <p:cNvSpPr txBox="1"/>
          <p:nvPr>
            <p:ph idx="2" type="title"/>
          </p:nvPr>
        </p:nvSpPr>
        <p:spPr>
          <a:xfrm>
            <a:off x="5283550" y="2842700"/>
            <a:ext cx="2359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7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8" name="Google Shape;88;p5"/>
          <p:cNvSpPr txBox="1"/>
          <p:nvPr>
            <p:ph idx="3" type="subTitle"/>
          </p:nvPr>
        </p:nvSpPr>
        <p:spPr>
          <a:xfrm>
            <a:off x="5283550" y="3370400"/>
            <a:ext cx="2359200" cy="81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5"/>
          <p:cNvSpPr txBox="1"/>
          <p:nvPr>
            <p:ph idx="4"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0" name="Shape 90"/>
        <p:cNvGrpSpPr/>
        <p:nvPr/>
      </p:nvGrpSpPr>
      <p:grpSpPr>
        <a:xfrm>
          <a:off x="0" y="0"/>
          <a:ext cx="0" cy="0"/>
          <a:chOff x="0" y="0"/>
          <a:chExt cx="0" cy="0"/>
        </a:xfrm>
      </p:grpSpPr>
      <p:grpSp>
        <p:nvGrpSpPr>
          <p:cNvPr id="91" name="Google Shape;91;p6"/>
          <p:cNvGrpSpPr/>
          <p:nvPr/>
        </p:nvGrpSpPr>
        <p:grpSpPr>
          <a:xfrm rot="5400000">
            <a:off x="-2748731" y="589446"/>
            <a:ext cx="5221851" cy="3929321"/>
            <a:chOff x="5240450" y="1117325"/>
            <a:chExt cx="2138175" cy="1608927"/>
          </a:xfrm>
        </p:grpSpPr>
        <p:sp>
          <p:nvSpPr>
            <p:cNvPr id="92" name="Google Shape;92;p6"/>
            <p:cNvSpPr/>
            <p:nvPr/>
          </p:nvSpPr>
          <p:spPr>
            <a:xfrm>
              <a:off x="5240450" y="1117325"/>
              <a:ext cx="2138175" cy="1566175"/>
            </a:xfrm>
            <a:custGeom>
              <a:rect b="b" l="l" r="r" t="t"/>
              <a:pathLst>
                <a:path extrusionOk="0" h="62647" w="85527">
                  <a:moveTo>
                    <a:pt x="1527" y="0"/>
                  </a:moveTo>
                  <a:cubicBezTo>
                    <a:pt x="1017" y="0"/>
                    <a:pt x="507" y="33"/>
                    <a:pt x="0" y="96"/>
                  </a:cubicBezTo>
                  <a:lnTo>
                    <a:pt x="0" y="62647"/>
                  </a:lnTo>
                  <a:lnTo>
                    <a:pt x="85526" y="62647"/>
                  </a:lnTo>
                  <a:lnTo>
                    <a:pt x="85526" y="22246"/>
                  </a:lnTo>
                  <a:cubicBezTo>
                    <a:pt x="82967" y="21610"/>
                    <a:pt x="80351" y="21225"/>
                    <a:pt x="77761" y="21225"/>
                  </a:cubicBezTo>
                  <a:cubicBezTo>
                    <a:pt x="75221" y="21225"/>
                    <a:pt x="72708" y="21595"/>
                    <a:pt x="70299" y="22459"/>
                  </a:cubicBezTo>
                  <a:cubicBezTo>
                    <a:pt x="67447" y="23487"/>
                    <a:pt x="64815" y="25187"/>
                    <a:pt x="61832" y="25721"/>
                  </a:cubicBezTo>
                  <a:cubicBezTo>
                    <a:pt x="61176" y="25837"/>
                    <a:pt x="60514" y="25894"/>
                    <a:pt x="59854" y="25894"/>
                  </a:cubicBezTo>
                  <a:cubicBezTo>
                    <a:pt x="58041" y="25894"/>
                    <a:pt x="56243" y="25461"/>
                    <a:pt x="54613" y="24616"/>
                  </a:cubicBezTo>
                  <a:cubicBezTo>
                    <a:pt x="51227" y="22852"/>
                    <a:pt x="48684" y="19364"/>
                    <a:pt x="44923" y="18687"/>
                  </a:cubicBezTo>
                  <a:cubicBezTo>
                    <a:pt x="44462" y="18604"/>
                    <a:pt x="44002" y="18568"/>
                    <a:pt x="43544" y="18568"/>
                  </a:cubicBezTo>
                  <a:cubicBezTo>
                    <a:pt x="40692" y="18568"/>
                    <a:pt x="37891" y="19978"/>
                    <a:pt x="35025" y="20511"/>
                  </a:cubicBezTo>
                  <a:cubicBezTo>
                    <a:pt x="34143" y="20675"/>
                    <a:pt x="33252" y="20753"/>
                    <a:pt x="32361" y="20753"/>
                  </a:cubicBezTo>
                  <a:cubicBezTo>
                    <a:pt x="28875" y="20753"/>
                    <a:pt x="25386" y="19559"/>
                    <a:pt x="22429" y="17671"/>
                  </a:cubicBezTo>
                  <a:cubicBezTo>
                    <a:pt x="18710" y="15300"/>
                    <a:pt x="15745" y="11908"/>
                    <a:pt x="13226" y="8289"/>
                  </a:cubicBezTo>
                  <a:cubicBezTo>
                    <a:pt x="11770" y="6186"/>
                    <a:pt x="10404" y="3952"/>
                    <a:pt x="8425" y="2336"/>
                  </a:cubicBezTo>
                  <a:cubicBezTo>
                    <a:pt x="6487" y="763"/>
                    <a:pt x="4014" y="0"/>
                    <a:pt x="1527" y="0"/>
                  </a:cubicBez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5240450" y="1312777"/>
              <a:ext cx="2138175" cy="1413475"/>
            </a:xfrm>
            <a:custGeom>
              <a:rect b="b" l="l" r="r" t="t"/>
              <a:pathLst>
                <a:path extrusionOk="0" h="56539" w="85527">
                  <a:moveTo>
                    <a:pt x="0" y="1"/>
                  </a:moveTo>
                  <a:lnTo>
                    <a:pt x="0" y="56539"/>
                  </a:lnTo>
                  <a:lnTo>
                    <a:pt x="85526" y="56539"/>
                  </a:lnTo>
                  <a:lnTo>
                    <a:pt x="85526" y="22602"/>
                  </a:lnTo>
                  <a:cubicBezTo>
                    <a:pt x="84138" y="22832"/>
                    <a:pt x="82753" y="23083"/>
                    <a:pt x="81449" y="23083"/>
                  </a:cubicBezTo>
                  <a:cubicBezTo>
                    <a:pt x="81174" y="23083"/>
                    <a:pt x="80903" y="23072"/>
                    <a:pt x="80637" y="23047"/>
                  </a:cubicBezTo>
                  <a:cubicBezTo>
                    <a:pt x="74179" y="22438"/>
                    <a:pt x="69244" y="15686"/>
                    <a:pt x="62882" y="15686"/>
                  </a:cubicBezTo>
                  <a:cubicBezTo>
                    <a:pt x="62664" y="15686"/>
                    <a:pt x="62445" y="15694"/>
                    <a:pt x="62224" y="15710"/>
                  </a:cubicBezTo>
                  <a:cubicBezTo>
                    <a:pt x="59046" y="15942"/>
                    <a:pt x="56307" y="17908"/>
                    <a:pt x="53395" y="19197"/>
                  </a:cubicBezTo>
                  <a:cubicBezTo>
                    <a:pt x="51399" y="20086"/>
                    <a:pt x="49125" y="20599"/>
                    <a:pt x="46913" y="20599"/>
                  </a:cubicBezTo>
                  <a:cubicBezTo>
                    <a:pt x="43846" y="20599"/>
                    <a:pt x="40898" y="19613"/>
                    <a:pt x="38976" y="17272"/>
                  </a:cubicBezTo>
                  <a:cubicBezTo>
                    <a:pt x="37936" y="16013"/>
                    <a:pt x="37288" y="14474"/>
                    <a:pt x="36272" y="13191"/>
                  </a:cubicBezTo>
                  <a:cubicBezTo>
                    <a:pt x="34597" y="11075"/>
                    <a:pt x="31911" y="9825"/>
                    <a:pt x="29223" y="9825"/>
                  </a:cubicBezTo>
                  <a:cubicBezTo>
                    <a:pt x="28793" y="9825"/>
                    <a:pt x="28363" y="9857"/>
                    <a:pt x="27937" y="9923"/>
                  </a:cubicBezTo>
                  <a:cubicBezTo>
                    <a:pt x="23798" y="10568"/>
                    <a:pt x="20143" y="14086"/>
                    <a:pt x="16138" y="14086"/>
                  </a:cubicBezTo>
                  <a:cubicBezTo>
                    <a:pt x="15681" y="14086"/>
                    <a:pt x="15220" y="14040"/>
                    <a:pt x="14753" y="13939"/>
                  </a:cubicBezTo>
                  <a:cubicBezTo>
                    <a:pt x="12150" y="13381"/>
                    <a:pt x="10219" y="11200"/>
                    <a:pt x="8817" y="8949"/>
                  </a:cubicBezTo>
                  <a:cubicBezTo>
                    <a:pt x="7409" y="6691"/>
                    <a:pt x="6304" y="4195"/>
                    <a:pt x="4433" y="2312"/>
                  </a:cubicBezTo>
                  <a:cubicBezTo>
                    <a:pt x="3298" y="1171"/>
                    <a:pt x="1652" y="221"/>
                    <a:pt x="0" y="1"/>
                  </a:cubicBez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5240450" y="1136800"/>
              <a:ext cx="2138175" cy="1026400"/>
            </a:xfrm>
            <a:custGeom>
              <a:rect b="b" l="l" r="r" t="t"/>
              <a:pathLst>
                <a:path extrusionOk="0" h="41056" w="85527">
                  <a:moveTo>
                    <a:pt x="0" y="0"/>
                  </a:moveTo>
                  <a:lnTo>
                    <a:pt x="0" y="369"/>
                  </a:lnTo>
                  <a:cubicBezTo>
                    <a:pt x="1266" y="921"/>
                    <a:pt x="2442" y="1949"/>
                    <a:pt x="3280" y="3078"/>
                  </a:cubicBezTo>
                  <a:cubicBezTo>
                    <a:pt x="7475" y="8699"/>
                    <a:pt x="7344" y="16173"/>
                    <a:pt x="7213" y="23397"/>
                  </a:cubicBezTo>
                  <a:lnTo>
                    <a:pt x="7201" y="23950"/>
                  </a:lnTo>
                  <a:cubicBezTo>
                    <a:pt x="7142" y="27438"/>
                    <a:pt x="7231" y="31092"/>
                    <a:pt x="8984" y="34032"/>
                  </a:cubicBezTo>
                  <a:cubicBezTo>
                    <a:pt x="10552" y="36659"/>
                    <a:pt x="13428" y="38679"/>
                    <a:pt x="17533" y="40039"/>
                  </a:cubicBezTo>
                  <a:cubicBezTo>
                    <a:pt x="19019" y="40532"/>
                    <a:pt x="20278" y="40823"/>
                    <a:pt x="21478" y="40960"/>
                  </a:cubicBezTo>
                  <a:cubicBezTo>
                    <a:pt x="22031" y="41025"/>
                    <a:pt x="22583" y="41055"/>
                    <a:pt x="23136" y="41055"/>
                  </a:cubicBezTo>
                  <a:cubicBezTo>
                    <a:pt x="26184" y="41055"/>
                    <a:pt x="29416" y="40140"/>
                    <a:pt x="32779" y="38322"/>
                  </a:cubicBezTo>
                  <a:cubicBezTo>
                    <a:pt x="35619" y="36789"/>
                    <a:pt x="38233" y="34799"/>
                    <a:pt x="40758" y="32874"/>
                  </a:cubicBezTo>
                  <a:cubicBezTo>
                    <a:pt x="41299" y="32464"/>
                    <a:pt x="41839" y="32054"/>
                    <a:pt x="42380" y="31650"/>
                  </a:cubicBezTo>
                  <a:cubicBezTo>
                    <a:pt x="44614" y="29975"/>
                    <a:pt x="47020" y="28263"/>
                    <a:pt x="49783" y="27408"/>
                  </a:cubicBezTo>
                  <a:cubicBezTo>
                    <a:pt x="50975" y="27040"/>
                    <a:pt x="52102" y="26877"/>
                    <a:pt x="53163" y="26877"/>
                  </a:cubicBezTo>
                  <a:cubicBezTo>
                    <a:pt x="57444" y="26877"/>
                    <a:pt x="60654" y="29529"/>
                    <a:pt x="62735" y="32048"/>
                  </a:cubicBezTo>
                  <a:cubicBezTo>
                    <a:pt x="63312" y="32743"/>
                    <a:pt x="63840" y="33498"/>
                    <a:pt x="64351" y="34229"/>
                  </a:cubicBezTo>
                  <a:cubicBezTo>
                    <a:pt x="65159" y="35381"/>
                    <a:pt x="65997" y="36569"/>
                    <a:pt x="67031" y="37562"/>
                  </a:cubicBezTo>
                  <a:cubicBezTo>
                    <a:pt x="69090" y="39538"/>
                    <a:pt x="71949" y="40599"/>
                    <a:pt x="74798" y="40599"/>
                  </a:cubicBezTo>
                  <a:cubicBezTo>
                    <a:pt x="76265" y="40599"/>
                    <a:pt x="77729" y="40318"/>
                    <a:pt x="79080" y="39736"/>
                  </a:cubicBezTo>
                  <a:cubicBezTo>
                    <a:pt x="81266" y="38797"/>
                    <a:pt x="83090" y="37170"/>
                    <a:pt x="84849" y="35601"/>
                  </a:cubicBezTo>
                  <a:lnTo>
                    <a:pt x="85520" y="35007"/>
                  </a:lnTo>
                  <a:lnTo>
                    <a:pt x="85526" y="34549"/>
                  </a:lnTo>
                  <a:lnTo>
                    <a:pt x="85526" y="34549"/>
                  </a:lnTo>
                  <a:cubicBezTo>
                    <a:pt x="85223" y="34817"/>
                    <a:pt x="84926" y="35084"/>
                    <a:pt x="84629" y="35346"/>
                  </a:cubicBezTo>
                  <a:cubicBezTo>
                    <a:pt x="82882" y="36896"/>
                    <a:pt x="81082" y="38500"/>
                    <a:pt x="78949" y="39421"/>
                  </a:cubicBezTo>
                  <a:cubicBezTo>
                    <a:pt x="77642" y="39984"/>
                    <a:pt x="76224" y="40256"/>
                    <a:pt x="74804" y="40256"/>
                  </a:cubicBezTo>
                  <a:cubicBezTo>
                    <a:pt x="72043" y="40256"/>
                    <a:pt x="69271" y="39229"/>
                    <a:pt x="67274" y="37318"/>
                  </a:cubicBezTo>
                  <a:cubicBezTo>
                    <a:pt x="66258" y="36344"/>
                    <a:pt x="65433" y="35167"/>
                    <a:pt x="64636" y="34032"/>
                  </a:cubicBezTo>
                  <a:cubicBezTo>
                    <a:pt x="64120" y="33296"/>
                    <a:pt x="63591" y="32535"/>
                    <a:pt x="63003" y="31834"/>
                  </a:cubicBezTo>
                  <a:cubicBezTo>
                    <a:pt x="60104" y="28327"/>
                    <a:pt x="56751" y="26534"/>
                    <a:pt x="53167" y="26534"/>
                  </a:cubicBezTo>
                  <a:cubicBezTo>
                    <a:pt x="52026" y="26534"/>
                    <a:pt x="50862" y="26715"/>
                    <a:pt x="49682" y="27081"/>
                  </a:cubicBezTo>
                  <a:cubicBezTo>
                    <a:pt x="46872" y="27949"/>
                    <a:pt x="44430" y="29677"/>
                    <a:pt x="42178" y="31371"/>
                  </a:cubicBezTo>
                  <a:cubicBezTo>
                    <a:pt x="41631" y="31781"/>
                    <a:pt x="41097" y="32185"/>
                    <a:pt x="40556" y="32601"/>
                  </a:cubicBezTo>
                  <a:cubicBezTo>
                    <a:pt x="38037" y="34514"/>
                    <a:pt x="35435" y="36498"/>
                    <a:pt x="32618" y="38019"/>
                  </a:cubicBezTo>
                  <a:cubicBezTo>
                    <a:pt x="29304" y="39810"/>
                    <a:pt x="26117" y="40710"/>
                    <a:pt x="23127" y="40710"/>
                  </a:cubicBezTo>
                  <a:cubicBezTo>
                    <a:pt x="22585" y="40710"/>
                    <a:pt x="22049" y="40681"/>
                    <a:pt x="21520" y="40621"/>
                  </a:cubicBezTo>
                  <a:cubicBezTo>
                    <a:pt x="20344" y="40485"/>
                    <a:pt x="19108" y="40200"/>
                    <a:pt x="17646" y="39712"/>
                  </a:cubicBezTo>
                  <a:cubicBezTo>
                    <a:pt x="13618" y="38382"/>
                    <a:pt x="10802" y="36415"/>
                    <a:pt x="9281" y="33860"/>
                  </a:cubicBezTo>
                  <a:cubicBezTo>
                    <a:pt x="7570" y="30991"/>
                    <a:pt x="7481" y="27539"/>
                    <a:pt x="7546" y="23956"/>
                  </a:cubicBezTo>
                  <a:lnTo>
                    <a:pt x="7552" y="23403"/>
                  </a:lnTo>
                  <a:cubicBezTo>
                    <a:pt x="7683" y="16119"/>
                    <a:pt x="7819" y="8592"/>
                    <a:pt x="3553" y="2870"/>
                  </a:cubicBezTo>
                  <a:cubicBezTo>
                    <a:pt x="2650" y="1664"/>
                    <a:pt x="1379" y="565"/>
                    <a:pt x="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5965450" y="1668700"/>
              <a:ext cx="51400" cy="67000"/>
            </a:xfrm>
            <a:custGeom>
              <a:rect b="b" l="l" r="r" t="t"/>
              <a:pathLst>
                <a:path extrusionOk="0" fill="none" h="2680" w="2056">
                  <a:moveTo>
                    <a:pt x="54" y="2026"/>
                  </a:moveTo>
                  <a:cubicBezTo>
                    <a:pt x="60" y="2133"/>
                    <a:pt x="89" y="2234"/>
                    <a:pt x="143" y="2323"/>
                  </a:cubicBezTo>
                  <a:cubicBezTo>
                    <a:pt x="232" y="2472"/>
                    <a:pt x="416" y="2549"/>
                    <a:pt x="594" y="2579"/>
                  </a:cubicBezTo>
                  <a:cubicBezTo>
                    <a:pt x="1260" y="2680"/>
                    <a:pt x="1949" y="2139"/>
                    <a:pt x="2008" y="1468"/>
                  </a:cubicBezTo>
                  <a:cubicBezTo>
                    <a:pt x="2056" y="951"/>
                    <a:pt x="1521" y="0"/>
                    <a:pt x="885" y="161"/>
                  </a:cubicBezTo>
                  <a:cubicBezTo>
                    <a:pt x="273" y="321"/>
                    <a:pt x="0" y="1515"/>
                    <a:pt x="54" y="2026"/>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rot="-4912972">
              <a:off x="7324493" y="1491718"/>
              <a:ext cx="25125" cy="52901"/>
            </a:xfrm>
            <a:custGeom>
              <a:rect b="b" l="l" r="r" t="t"/>
              <a:pathLst>
                <a:path extrusionOk="0" fill="none" h="2116" w="1005">
                  <a:moveTo>
                    <a:pt x="12" y="1153"/>
                  </a:moveTo>
                  <a:cubicBezTo>
                    <a:pt x="0" y="1432"/>
                    <a:pt x="48" y="1735"/>
                    <a:pt x="250" y="1937"/>
                  </a:cubicBezTo>
                  <a:cubicBezTo>
                    <a:pt x="357" y="2044"/>
                    <a:pt x="523" y="2115"/>
                    <a:pt x="665" y="2056"/>
                  </a:cubicBezTo>
                  <a:cubicBezTo>
                    <a:pt x="725" y="2032"/>
                    <a:pt x="772" y="1996"/>
                    <a:pt x="808" y="1955"/>
                  </a:cubicBezTo>
                  <a:cubicBezTo>
                    <a:pt x="939" y="1794"/>
                    <a:pt x="1004" y="1598"/>
                    <a:pt x="986" y="1396"/>
                  </a:cubicBezTo>
                  <a:cubicBezTo>
                    <a:pt x="968" y="1194"/>
                    <a:pt x="921" y="998"/>
                    <a:pt x="844" y="814"/>
                  </a:cubicBezTo>
                  <a:cubicBezTo>
                    <a:pt x="814" y="713"/>
                    <a:pt x="761" y="618"/>
                    <a:pt x="701" y="529"/>
                  </a:cubicBezTo>
                  <a:cubicBezTo>
                    <a:pt x="297" y="0"/>
                    <a:pt x="18" y="826"/>
                    <a:pt x="12" y="1153"/>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7024122" y="1690281"/>
              <a:ext cx="114850" cy="137425"/>
            </a:xfrm>
            <a:custGeom>
              <a:rect b="b" l="l" r="r" t="t"/>
              <a:pathLst>
                <a:path extrusionOk="0" fill="none" h="5497" w="4594">
                  <a:moveTo>
                    <a:pt x="102" y="2769"/>
                  </a:moveTo>
                  <a:cubicBezTo>
                    <a:pt x="1" y="3227"/>
                    <a:pt x="19" y="3726"/>
                    <a:pt x="238" y="4136"/>
                  </a:cubicBezTo>
                  <a:cubicBezTo>
                    <a:pt x="643" y="4908"/>
                    <a:pt x="1593" y="5176"/>
                    <a:pt x="2443" y="5354"/>
                  </a:cubicBezTo>
                  <a:cubicBezTo>
                    <a:pt x="2793" y="5431"/>
                    <a:pt x="3156" y="5496"/>
                    <a:pt x="3500" y="5401"/>
                  </a:cubicBezTo>
                  <a:cubicBezTo>
                    <a:pt x="3999" y="5265"/>
                    <a:pt x="4362" y="4801"/>
                    <a:pt x="4475" y="4296"/>
                  </a:cubicBezTo>
                  <a:cubicBezTo>
                    <a:pt x="4594" y="3797"/>
                    <a:pt x="4510" y="3262"/>
                    <a:pt x="4356" y="2775"/>
                  </a:cubicBezTo>
                  <a:cubicBezTo>
                    <a:pt x="4178" y="2199"/>
                    <a:pt x="3898" y="1640"/>
                    <a:pt x="3447" y="1242"/>
                  </a:cubicBezTo>
                  <a:cubicBezTo>
                    <a:pt x="2051" y="1"/>
                    <a:pt x="429" y="1219"/>
                    <a:pt x="102" y="2769"/>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5800275" y="1728850"/>
              <a:ext cx="73550" cy="79950"/>
            </a:xfrm>
            <a:custGeom>
              <a:rect b="b" l="l" r="r" t="t"/>
              <a:pathLst>
                <a:path extrusionOk="0" fill="none" h="3198" w="2942">
                  <a:moveTo>
                    <a:pt x="482" y="815"/>
                  </a:moveTo>
                  <a:cubicBezTo>
                    <a:pt x="0" y="1961"/>
                    <a:pt x="915" y="3197"/>
                    <a:pt x="2145" y="3078"/>
                  </a:cubicBezTo>
                  <a:cubicBezTo>
                    <a:pt x="2294" y="3072"/>
                    <a:pt x="2436" y="3019"/>
                    <a:pt x="2555" y="2930"/>
                  </a:cubicBezTo>
                  <a:cubicBezTo>
                    <a:pt x="2662" y="2823"/>
                    <a:pt x="2733" y="2692"/>
                    <a:pt x="2763" y="2550"/>
                  </a:cubicBezTo>
                  <a:cubicBezTo>
                    <a:pt x="2941" y="1860"/>
                    <a:pt x="2757" y="1135"/>
                    <a:pt x="2270" y="619"/>
                  </a:cubicBezTo>
                  <a:cubicBezTo>
                    <a:pt x="1700" y="24"/>
                    <a:pt x="826" y="1"/>
                    <a:pt x="482" y="815"/>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rot="-4912972">
              <a:off x="7244223" y="1603268"/>
              <a:ext cx="78001" cy="84827"/>
            </a:xfrm>
            <a:custGeom>
              <a:rect b="b" l="l" r="r" t="t"/>
              <a:pathLst>
                <a:path extrusionOk="0" fill="none" h="3393" w="3120">
                  <a:moveTo>
                    <a:pt x="517" y="868"/>
                  </a:moveTo>
                  <a:cubicBezTo>
                    <a:pt x="0" y="2074"/>
                    <a:pt x="969" y="3393"/>
                    <a:pt x="2276" y="3262"/>
                  </a:cubicBezTo>
                  <a:cubicBezTo>
                    <a:pt x="2436" y="3250"/>
                    <a:pt x="2585" y="3197"/>
                    <a:pt x="2710" y="3102"/>
                  </a:cubicBezTo>
                  <a:cubicBezTo>
                    <a:pt x="2822" y="2989"/>
                    <a:pt x="2900" y="2852"/>
                    <a:pt x="2929" y="2698"/>
                  </a:cubicBezTo>
                  <a:cubicBezTo>
                    <a:pt x="3120" y="1973"/>
                    <a:pt x="2923" y="1194"/>
                    <a:pt x="2412" y="648"/>
                  </a:cubicBezTo>
                  <a:cubicBezTo>
                    <a:pt x="1806" y="24"/>
                    <a:pt x="886" y="0"/>
                    <a:pt x="517" y="868"/>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5375239" y="1727556"/>
              <a:ext cx="29150" cy="37750"/>
            </a:xfrm>
            <a:custGeom>
              <a:rect b="b" l="l" r="r" t="t"/>
              <a:pathLst>
                <a:path extrusionOk="0" fill="none" h="1510" w="1166">
                  <a:moveTo>
                    <a:pt x="12" y="1082"/>
                  </a:moveTo>
                  <a:cubicBezTo>
                    <a:pt x="7" y="1189"/>
                    <a:pt x="42" y="1296"/>
                    <a:pt x="108" y="1379"/>
                  </a:cubicBezTo>
                  <a:cubicBezTo>
                    <a:pt x="167" y="1438"/>
                    <a:pt x="244" y="1474"/>
                    <a:pt x="327" y="1486"/>
                  </a:cubicBezTo>
                  <a:cubicBezTo>
                    <a:pt x="517" y="1510"/>
                    <a:pt x="702" y="1462"/>
                    <a:pt x="850" y="1343"/>
                  </a:cubicBezTo>
                  <a:cubicBezTo>
                    <a:pt x="993" y="1224"/>
                    <a:pt x="1094" y="1064"/>
                    <a:pt x="1135" y="880"/>
                  </a:cubicBezTo>
                  <a:cubicBezTo>
                    <a:pt x="1165" y="773"/>
                    <a:pt x="1165" y="660"/>
                    <a:pt x="1135" y="553"/>
                  </a:cubicBezTo>
                  <a:cubicBezTo>
                    <a:pt x="1094" y="404"/>
                    <a:pt x="981" y="280"/>
                    <a:pt x="832" y="220"/>
                  </a:cubicBezTo>
                  <a:cubicBezTo>
                    <a:pt x="321" y="0"/>
                    <a:pt x="1" y="648"/>
                    <a:pt x="12" y="1082"/>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5288339" y="1543531"/>
              <a:ext cx="29900" cy="63000"/>
            </a:xfrm>
            <a:custGeom>
              <a:rect b="b" l="l" r="r" t="t"/>
              <a:pathLst>
                <a:path extrusionOk="0" fill="none" h="2520" w="1196">
                  <a:moveTo>
                    <a:pt x="13" y="1373"/>
                  </a:moveTo>
                  <a:cubicBezTo>
                    <a:pt x="1" y="1705"/>
                    <a:pt x="60" y="2068"/>
                    <a:pt x="298" y="2305"/>
                  </a:cubicBezTo>
                  <a:cubicBezTo>
                    <a:pt x="429" y="2436"/>
                    <a:pt x="625" y="2519"/>
                    <a:pt x="797" y="2454"/>
                  </a:cubicBezTo>
                  <a:cubicBezTo>
                    <a:pt x="862" y="2430"/>
                    <a:pt x="922" y="2383"/>
                    <a:pt x="969" y="2329"/>
                  </a:cubicBezTo>
                  <a:cubicBezTo>
                    <a:pt x="1124" y="2145"/>
                    <a:pt x="1195" y="1907"/>
                    <a:pt x="1177" y="1664"/>
                  </a:cubicBezTo>
                  <a:cubicBezTo>
                    <a:pt x="1159" y="1426"/>
                    <a:pt x="1100" y="1188"/>
                    <a:pt x="1011" y="969"/>
                  </a:cubicBezTo>
                  <a:cubicBezTo>
                    <a:pt x="969" y="850"/>
                    <a:pt x="910" y="731"/>
                    <a:pt x="839" y="630"/>
                  </a:cubicBezTo>
                  <a:cubicBezTo>
                    <a:pt x="357" y="0"/>
                    <a:pt x="25" y="986"/>
                    <a:pt x="13" y="1373"/>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750348" y="1586260"/>
              <a:ext cx="49925" cy="82450"/>
            </a:xfrm>
            <a:custGeom>
              <a:rect b="b" l="l" r="r" t="t"/>
              <a:pathLst>
                <a:path extrusionOk="0" fill="none" h="3298" w="1997">
                  <a:moveTo>
                    <a:pt x="66" y="2656"/>
                  </a:moveTo>
                  <a:cubicBezTo>
                    <a:pt x="72" y="2775"/>
                    <a:pt x="102" y="2888"/>
                    <a:pt x="161" y="2995"/>
                  </a:cubicBezTo>
                  <a:cubicBezTo>
                    <a:pt x="256" y="3120"/>
                    <a:pt x="393" y="3209"/>
                    <a:pt x="553" y="3238"/>
                  </a:cubicBezTo>
                  <a:cubicBezTo>
                    <a:pt x="910" y="3298"/>
                    <a:pt x="1278" y="3179"/>
                    <a:pt x="1534" y="2918"/>
                  </a:cubicBezTo>
                  <a:cubicBezTo>
                    <a:pt x="1783" y="2650"/>
                    <a:pt x="1938" y="2306"/>
                    <a:pt x="1967" y="1943"/>
                  </a:cubicBezTo>
                  <a:cubicBezTo>
                    <a:pt x="1997" y="1605"/>
                    <a:pt x="1938" y="1236"/>
                    <a:pt x="1712" y="987"/>
                  </a:cubicBezTo>
                  <a:cubicBezTo>
                    <a:pt x="827" y="0"/>
                    <a:pt x="1" y="1955"/>
                    <a:pt x="66" y="2656"/>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rot="-4912972">
              <a:off x="6881439" y="1615416"/>
              <a:ext cx="38501" cy="46676"/>
            </a:xfrm>
            <a:custGeom>
              <a:rect b="b" l="l" r="r" t="t"/>
              <a:pathLst>
                <a:path extrusionOk="0" fill="none" h="1867" w="1540">
                  <a:moveTo>
                    <a:pt x="737" y="6"/>
                  </a:moveTo>
                  <a:cubicBezTo>
                    <a:pt x="232" y="274"/>
                    <a:pt x="0" y="874"/>
                    <a:pt x="202" y="1409"/>
                  </a:cubicBezTo>
                  <a:cubicBezTo>
                    <a:pt x="327" y="1676"/>
                    <a:pt x="624" y="1866"/>
                    <a:pt x="915" y="1824"/>
                  </a:cubicBezTo>
                  <a:cubicBezTo>
                    <a:pt x="1165" y="1771"/>
                    <a:pt x="1367" y="1593"/>
                    <a:pt x="1450" y="1355"/>
                  </a:cubicBezTo>
                  <a:cubicBezTo>
                    <a:pt x="1533" y="1117"/>
                    <a:pt x="1539" y="862"/>
                    <a:pt x="1474" y="618"/>
                  </a:cubicBezTo>
                  <a:cubicBezTo>
                    <a:pt x="1408" y="321"/>
                    <a:pt x="1212" y="1"/>
                    <a:pt x="915" y="12"/>
                  </a:cubicBezTo>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6"/>
          <p:cNvGrpSpPr/>
          <p:nvPr/>
        </p:nvGrpSpPr>
        <p:grpSpPr>
          <a:xfrm rot="-5400000">
            <a:off x="4857996" y="-2792912"/>
            <a:ext cx="5384713" cy="3842138"/>
            <a:chOff x="4019526" y="1758651"/>
            <a:chExt cx="5384713" cy="3842138"/>
          </a:xfrm>
        </p:grpSpPr>
        <p:sp>
          <p:nvSpPr>
            <p:cNvPr id="105" name="Google Shape;105;p6"/>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 name="Google Shape;107;p6"/>
          <p:cNvGrpSpPr/>
          <p:nvPr/>
        </p:nvGrpSpPr>
        <p:grpSpPr>
          <a:xfrm>
            <a:off x="8196144" y="313505"/>
            <a:ext cx="775397" cy="1189735"/>
            <a:chOff x="4720975" y="2774150"/>
            <a:chExt cx="592675" cy="909375"/>
          </a:xfrm>
        </p:grpSpPr>
        <p:sp>
          <p:nvSpPr>
            <p:cNvPr id="108" name="Google Shape;108;p6"/>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6"/>
          <p:cNvGrpSpPr/>
          <p:nvPr/>
        </p:nvGrpSpPr>
        <p:grpSpPr>
          <a:xfrm>
            <a:off x="3303256" y="4683166"/>
            <a:ext cx="2319973" cy="538416"/>
            <a:chOff x="5958575" y="4307050"/>
            <a:chExt cx="1147025" cy="266200"/>
          </a:xfrm>
        </p:grpSpPr>
        <p:sp>
          <p:nvSpPr>
            <p:cNvPr id="115" name="Google Shape;115;p6"/>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6"/>
          <p:cNvGrpSpPr/>
          <p:nvPr/>
        </p:nvGrpSpPr>
        <p:grpSpPr>
          <a:xfrm rot="259085">
            <a:off x="8552616" y="3536784"/>
            <a:ext cx="648267" cy="1504413"/>
            <a:chOff x="6630264" y="3024300"/>
            <a:chExt cx="495536" cy="1149975"/>
          </a:xfrm>
        </p:grpSpPr>
        <p:sp>
          <p:nvSpPr>
            <p:cNvPr id="118" name="Google Shape;118;p6"/>
            <p:cNvSpPr/>
            <p:nvPr/>
          </p:nvSpPr>
          <p:spPr>
            <a:xfrm>
              <a:off x="6630264" y="3764454"/>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6"/>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6" name="Shape 126"/>
        <p:cNvGrpSpPr/>
        <p:nvPr/>
      </p:nvGrpSpPr>
      <p:grpSpPr>
        <a:xfrm>
          <a:off x="0" y="0"/>
          <a:ext cx="0" cy="0"/>
          <a:chOff x="0" y="0"/>
          <a:chExt cx="0" cy="0"/>
        </a:xfrm>
      </p:grpSpPr>
      <p:grpSp>
        <p:nvGrpSpPr>
          <p:cNvPr id="127" name="Google Shape;127;p7"/>
          <p:cNvGrpSpPr/>
          <p:nvPr/>
        </p:nvGrpSpPr>
        <p:grpSpPr>
          <a:xfrm>
            <a:off x="6261906" y="-93384"/>
            <a:ext cx="2319973" cy="538416"/>
            <a:chOff x="5958575" y="4307050"/>
            <a:chExt cx="1147025" cy="266200"/>
          </a:xfrm>
        </p:grpSpPr>
        <p:sp>
          <p:nvSpPr>
            <p:cNvPr id="128" name="Google Shape;128;p7"/>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7"/>
          <p:cNvGrpSpPr/>
          <p:nvPr/>
        </p:nvGrpSpPr>
        <p:grpSpPr>
          <a:xfrm rot="1789093">
            <a:off x="7965262" y="3703549"/>
            <a:ext cx="800223" cy="1504392"/>
            <a:chOff x="6514100" y="3024300"/>
            <a:chExt cx="611700" cy="1149975"/>
          </a:xfrm>
        </p:grpSpPr>
        <p:sp>
          <p:nvSpPr>
            <p:cNvPr id="131" name="Google Shape;131;p7"/>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7"/>
          <p:cNvSpPr/>
          <p:nvPr>
            <p:ph idx="2" type="pic"/>
          </p:nvPr>
        </p:nvSpPr>
        <p:spPr>
          <a:xfrm>
            <a:off x="0" y="0"/>
            <a:ext cx="4191300" cy="5143500"/>
          </a:xfrm>
          <a:prstGeom prst="rect">
            <a:avLst/>
          </a:prstGeom>
          <a:noFill/>
          <a:ln>
            <a:noFill/>
          </a:ln>
        </p:spPr>
      </p:sp>
      <p:sp>
        <p:nvSpPr>
          <p:cNvPr id="139" name="Google Shape;139;p7"/>
          <p:cNvSpPr txBox="1"/>
          <p:nvPr>
            <p:ph idx="1" type="body"/>
          </p:nvPr>
        </p:nvSpPr>
        <p:spPr>
          <a:xfrm>
            <a:off x="4532750" y="1840825"/>
            <a:ext cx="3897000" cy="2740800"/>
          </a:xfrm>
          <a:prstGeom prst="rect">
            <a:avLst/>
          </a:prstGeom>
        </p:spPr>
        <p:txBody>
          <a:bodyPr anchorCtr="0" anchor="t" bIns="91425" lIns="91425" spcFirstLastPara="1" rIns="91425" wrap="square" tIns="91425">
            <a:noAutofit/>
          </a:bodyPr>
          <a:lstStyle>
            <a:lvl1pPr indent="-323850" lvl="0" marL="457200" rtl="0">
              <a:lnSpc>
                <a:spcPct val="100000"/>
              </a:lnSpc>
              <a:spcBef>
                <a:spcPts val="0"/>
              </a:spcBef>
              <a:spcAft>
                <a:spcPts val="0"/>
              </a:spcAft>
              <a:buClr>
                <a:schemeClr val="accent2"/>
              </a:buClr>
              <a:buSzPts val="1500"/>
              <a:buFont typeface="Catamaran"/>
              <a:buChar char="●"/>
              <a:defRPr sz="1600"/>
            </a:lvl1pPr>
            <a:lvl2pPr indent="-323850" lvl="1" marL="914400" rtl="0">
              <a:lnSpc>
                <a:spcPct val="115000"/>
              </a:lnSpc>
              <a:spcBef>
                <a:spcPts val="0"/>
              </a:spcBef>
              <a:spcAft>
                <a:spcPts val="0"/>
              </a:spcAft>
              <a:buSzPts val="1500"/>
              <a:buChar char="○"/>
              <a:defRPr sz="1500"/>
            </a:lvl2pPr>
            <a:lvl3pPr indent="-323850" lvl="2" marL="1371600" rtl="0">
              <a:lnSpc>
                <a:spcPct val="115000"/>
              </a:lnSpc>
              <a:spcBef>
                <a:spcPts val="1600"/>
              </a:spcBef>
              <a:spcAft>
                <a:spcPts val="0"/>
              </a:spcAft>
              <a:buSzPts val="1500"/>
              <a:buChar char="■"/>
              <a:defRPr sz="1500"/>
            </a:lvl3pPr>
            <a:lvl4pPr indent="-323850" lvl="3" marL="1828800" rtl="0">
              <a:lnSpc>
                <a:spcPct val="115000"/>
              </a:lnSpc>
              <a:spcBef>
                <a:spcPts val="1600"/>
              </a:spcBef>
              <a:spcAft>
                <a:spcPts val="0"/>
              </a:spcAft>
              <a:buSzPts val="1500"/>
              <a:buChar char="●"/>
              <a:defRPr sz="1500"/>
            </a:lvl4pPr>
            <a:lvl5pPr indent="-323850" lvl="4" marL="2286000" rtl="0">
              <a:lnSpc>
                <a:spcPct val="115000"/>
              </a:lnSpc>
              <a:spcBef>
                <a:spcPts val="1600"/>
              </a:spcBef>
              <a:spcAft>
                <a:spcPts val="0"/>
              </a:spcAft>
              <a:buSzPts val="1500"/>
              <a:buChar char="○"/>
              <a:defRPr sz="1500"/>
            </a:lvl5pPr>
            <a:lvl6pPr indent="-323850" lvl="5" marL="2743200" rtl="0">
              <a:lnSpc>
                <a:spcPct val="115000"/>
              </a:lnSpc>
              <a:spcBef>
                <a:spcPts val="1600"/>
              </a:spcBef>
              <a:spcAft>
                <a:spcPts val="0"/>
              </a:spcAft>
              <a:buSzPts val="1500"/>
              <a:buChar char="■"/>
              <a:defRPr sz="1500"/>
            </a:lvl6pPr>
            <a:lvl7pPr indent="-323850" lvl="6" marL="3200400" rtl="0">
              <a:lnSpc>
                <a:spcPct val="115000"/>
              </a:lnSpc>
              <a:spcBef>
                <a:spcPts val="1600"/>
              </a:spcBef>
              <a:spcAft>
                <a:spcPts val="0"/>
              </a:spcAft>
              <a:buSzPts val="1500"/>
              <a:buChar char="●"/>
              <a:defRPr sz="1500"/>
            </a:lvl7pPr>
            <a:lvl8pPr indent="-323850" lvl="7" marL="3657600" rtl="0">
              <a:lnSpc>
                <a:spcPct val="115000"/>
              </a:lnSpc>
              <a:spcBef>
                <a:spcPts val="1600"/>
              </a:spcBef>
              <a:spcAft>
                <a:spcPts val="0"/>
              </a:spcAft>
              <a:buSzPts val="1500"/>
              <a:buChar char="○"/>
              <a:defRPr sz="1500"/>
            </a:lvl8pPr>
            <a:lvl9pPr indent="-323850" lvl="8" marL="4114800" rtl="0">
              <a:lnSpc>
                <a:spcPct val="115000"/>
              </a:lnSpc>
              <a:spcBef>
                <a:spcPts val="1600"/>
              </a:spcBef>
              <a:spcAft>
                <a:spcPts val="1600"/>
              </a:spcAft>
              <a:buSzPts val="1500"/>
              <a:buChar char="■"/>
              <a:defRPr sz="1500"/>
            </a:lvl9pPr>
          </a:lstStyle>
          <a:p/>
        </p:txBody>
      </p:sp>
      <p:sp>
        <p:nvSpPr>
          <p:cNvPr id="140" name="Google Shape;140;p7"/>
          <p:cNvSpPr txBox="1"/>
          <p:nvPr>
            <p:ph type="title"/>
          </p:nvPr>
        </p:nvSpPr>
        <p:spPr>
          <a:xfrm>
            <a:off x="4532750" y="445025"/>
            <a:ext cx="3897000" cy="1174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141" name="Shape 141"/>
        <p:cNvGrpSpPr/>
        <p:nvPr/>
      </p:nvGrpSpPr>
      <p:grpSpPr>
        <a:xfrm>
          <a:off x="0" y="0"/>
          <a:ext cx="0" cy="0"/>
          <a:chOff x="0" y="0"/>
          <a:chExt cx="0" cy="0"/>
        </a:xfrm>
      </p:grpSpPr>
      <p:sp>
        <p:nvSpPr>
          <p:cNvPr id="142" name="Google Shape;142;p8"/>
          <p:cNvSpPr txBox="1"/>
          <p:nvPr>
            <p:ph type="title"/>
          </p:nvPr>
        </p:nvSpPr>
        <p:spPr>
          <a:xfrm>
            <a:off x="2016750" y="857250"/>
            <a:ext cx="6367800" cy="29598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43" name="Google Shape;143;p8"/>
          <p:cNvSpPr/>
          <p:nvPr/>
        </p:nvSpPr>
        <p:spPr>
          <a:xfrm flipH="1">
            <a:off x="-152394" y="2292231"/>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flipH="1">
            <a:off x="-145394" y="3193944"/>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69D6F5">
              <a:alpha val="53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 name="Google Shape;145;p8"/>
          <p:cNvGrpSpPr/>
          <p:nvPr/>
        </p:nvGrpSpPr>
        <p:grpSpPr>
          <a:xfrm>
            <a:off x="5919011" y="224064"/>
            <a:ext cx="2299893" cy="630855"/>
            <a:chOff x="433300" y="1643800"/>
            <a:chExt cx="682400" cy="187175"/>
          </a:xfrm>
        </p:grpSpPr>
        <p:sp>
          <p:nvSpPr>
            <p:cNvPr id="146" name="Google Shape;146;p8"/>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8"/>
          <p:cNvGrpSpPr/>
          <p:nvPr/>
        </p:nvGrpSpPr>
        <p:grpSpPr>
          <a:xfrm>
            <a:off x="943018" y="4433016"/>
            <a:ext cx="2319973" cy="538416"/>
            <a:chOff x="5958575" y="4307050"/>
            <a:chExt cx="1147025" cy="266200"/>
          </a:xfrm>
        </p:grpSpPr>
        <p:sp>
          <p:nvSpPr>
            <p:cNvPr id="149" name="Google Shape;149;p8"/>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 name="Google Shape;151;p8"/>
          <p:cNvGrpSpPr/>
          <p:nvPr/>
        </p:nvGrpSpPr>
        <p:grpSpPr>
          <a:xfrm rot="-3043763">
            <a:off x="6163094" y="4754467"/>
            <a:ext cx="542596" cy="524673"/>
            <a:chOff x="6514100" y="3773225"/>
            <a:chExt cx="414750" cy="401050"/>
          </a:xfrm>
        </p:grpSpPr>
        <p:sp>
          <p:nvSpPr>
            <p:cNvPr id="152" name="Google Shape;152;p8"/>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4" name="Shape 154"/>
        <p:cNvGrpSpPr/>
        <p:nvPr/>
      </p:nvGrpSpPr>
      <p:grpSpPr>
        <a:xfrm>
          <a:off x="0" y="0"/>
          <a:ext cx="0" cy="0"/>
          <a:chOff x="0" y="0"/>
          <a:chExt cx="0" cy="0"/>
        </a:xfrm>
      </p:grpSpPr>
      <p:grpSp>
        <p:nvGrpSpPr>
          <p:cNvPr id="155" name="Google Shape;155;p9"/>
          <p:cNvGrpSpPr/>
          <p:nvPr/>
        </p:nvGrpSpPr>
        <p:grpSpPr>
          <a:xfrm rot="-5400000">
            <a:off x="5970998" y="698801"/>
            <a:ext cx="5221851" cy="3824913"/>
            <a:chOff x="5240450" y="1117325"/>
            <a:chExt cx="2138175" cy="1566175"/>
          </a:xfrm>
        </p:grpSpPr>
        <p:sp>
          <p:nvSpPr>
            <p:cNvPr id="156" name="Google Shape;156;p9"/>
            <p:cNvSpPr/>
            <p:nvPr/>
          </p:nvSpPr>
          <p:spPr>
            <a:xfrm>
              <a:off x="5240450" y="1117325"/>
              <a:ext cx="2138175" cy="1566175"/>
            </a:xfrm>
            <a:custGeom>
              <a:rect b="b" l="l" r="r" t="t"/>
              <a:pathLst>
                <a:path extrusionOk="0" h="62647" w="85527">
                  <a:moveTo>
                    <a:pt x="1527" y="0"/>
                  </a:moveTo>
                  <a:cubicBezTo>
                    <a:pt x="1017" y="0"/>
                    <a:pt x="507" y="33"/>
                    <a:pt x="0" y="96"/>
                  </a:cubicBezTo>
                  <a:lnTo>
                    <a:pt x="0" y="62647"/>
                  </a:lnTo>
                  <a:lnTo>
                    <a:pt x="85526" y="62647"/>
                  </a:lnTo>
                  <a:lnTo>
                    <a:pt x="85526" y="22246"/>
                  </a:lnTo>
                  <a:cubicBezTo>
                    <a:pt x="82967" y="21610"/>
                    <a:pt x="80351" y="21225"/>
                    <a:pt x="77761" y="21225"/>
                  </a:cubicBezTo>
                  <a:cubicBezTo>
                    <a:pt x="75221" y="21225"/>
                    <a:pt x="72708" y="21595"/>
                    <a:pt x="70299" y="22459"/>
                  </a:cubicBezTo>
                  <a:cubicBezTo>
                    <a:pt x="67447" y="23487"/>
                    <a:pt x="64815" y="25187"/>
                    <a:pt x="61832" y="25721"/>
                  </a:cubicBezTo>
                  <a:cubicBezTo>
                    <a:pt x="61176" y="25837"/>
                    <a:pt x="60514" y="25894"/>
                    <a:pt x="59854" y="25894"/>
                  </a:cubicBezTo>
                  <a:cubicBezTo>
                    <a:pt x="58041" y="25894"/>
                    <a:pt x="56243" y="25461"/>
                    <a:pt x="54613" y="24616"/>
                  </a:cubicBezTo>
                  <a:cubicBezTo>
                    <a:pt x="51227" y="22852"/>
                    <a:pt x="48684" y="19364"/>
                    <a:pt x="44923" y="18687"/>
                  </a:cubicBezTo>
                  <a:cubicBezTo>
                    <a:pt x="44462" y="18604"/>
                    <a:pt x="44002" y="18568"/>
                    <a:pt x="43544" y="18568"/>
                  </a:cubicBezTo>
                  <a:cubicBezTo>
                    <a:pt x="40692" y="18568"/>
                    <a:pt x="37891" y="19978"/>
                    <a:pt x="35025" y="20511"/>
                  </a:cubicBezTo>
                  <a:cubicBezTo>
                    <a:pt x="34143" y="20675"/>
                    <a:pt x="33252" y="20753"/>
                    <a:pt x="32361" y="20753"/>
                  </a:cubicBezTo>
                  <a:cubicBezTo>
                    <a:pt x="28875" y="20753"/>
                    <a:pt x="25386" y="19559"/>
                    <a:pt x="22429" y="17671"/>
                  </a:cubicBezTo>
                  <a:cubicBezTo>
                    <a:pt x="18710" y="15300"/>
                    <a:pt x="15745" y="11908"/>
                    <a:pt x="13226" y="8289"/>
                  </a:cubicBezTo>
                  <a:cubicBezTo>
                    <a:pt x="11770" y="6186"/>
                    <a:pt x="10404" y="3952"/>
                    <a:pt x="8425" y="2336"/>
                  </a:cubicBezTo>
                  <a:cubicBezTo>
                    <a:pt x="6487" y="763"/>
                    <a:pt x="4014" y="0"/>
                    <a:pt x="1527" y="0"/>
                  </a:cubicBez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a:off x="5240450" y="1269875"/>
              <a:ext cx="2138175" cy="1413475"/>
            </a:xfrm>
            <a:custGeom>
              <a:rect b="b" l="l" r="r" t="t"/>
              <a:pathLst>
                <a:path extrusionOk="0" h="56539" w="85527">
                  <a:moveTo>
                    <a:pt x="0" y="1"/>
                  </a:moveTo>
                  <a:lnTo>
                    <a:pt x="0" y="56539"/>
                  </a:lnTo>
                  <a:lnTo>
                    <a:pt x="85526" y="56539"/>
                  </a:lnTo>
                  <a:lnTo>
                    <a:pt x="85526" y="22602"/>
                  </a:lnTo>
                  <a:cubicBezTo>
                    <a:pt x="84138" y="22832"/>
                    <a:pt x="82753" y="23083"/>
                    <a:pt x="81449" y="23083"/>
                  </a:cubicBezTo>
                  <a:cubicBezTo>
                    <a:pt x="81174" y="23083"/>
                    <a:pt x="80903" y="23072"/>
                    <a:pt x="80637" y="23047"/>
                  </a:cubicBezTo>
                  <a:cubicBezTo>
                    <a:pt x="74179" y="22438"/>
                    <a:pt x="69244" y="15686"/>
                    <a:pt x="62882" y="15686"/>
                  </a:cubicBezTo>
                  <a:cubicBezTo>
                    <a:pt x="62664" y="15686"/>
                    <a:pt x="62445" y="15694"/>
                    <a:pt x="62224" y="15710"/>
                  </a:cubicBezTo>
                  <a:cubicBezTo>
                    <a:pt x="59046" y="15942"/>
                    <a:pt x="56307" y="17908"/>
                    <a:pt x="53395" y="19197"/>
                  </a:cubicBezTo>
                  <a:cubicBezTo>
                    <a:pt x="51399" y="20086"/>
                    <a:pt x="49125" y="20599"/>
                    <a:pt x="46913" y="20599"/>
                  </a:cubicBezTo>
                  <a:cubicBezTo>
                    <a:pt x="43846" y="20599"/>
                    <a:pt x="40898" y="19613"/>
                    <a:pt x="38976" y="17272"/>
                  </a:cubicBezTo>
                  <a:cubicBezTo>
                    <a:pt x="37936" y="16013"/>
                    <a:pt x="37288" y="14474"/>
                    <a:pt x="36272" y="13191"/>
                  </a:cubicBezTo>
                  <a:cubicBezTo>
                    <a:pt x="34597" y="11075"/>
                    <a:pt x="31911" y="9825"/>
                    <a:pt x="29223" y="9825"/>
                  </a:cubicBezTo>
                  <a:cubicBezTo>
                    <a:pt x="28793" y="9825"/>
                    <a:pt x="28363" y="9857"/>
                    <a:pt x="27937" y="9923"/>
                  </a:cubicBezTo>
                  <a:cubicBezTo>
                    <a:pt x="23798" y="10568"/>
                    <a:pt x="20143" y="14086"/>
                    <a:pt x="16138" y="14086"/>
                  </a:cubicBezTo>
                  <a:cubicBezTo>
                    <a:pt x="15681" y="14086"/>
                    <a:pt x="15220" y="14040"/>
                    <a:pt x="14753" y="13939"/>
                  </a:cubicBezTo>
                  <a:cubicBezTo>
                    <a:pt x="12150" y="13381"/>
                    <a:pt x="10219" y="11200"/>
                    <a:pt x="8817" y="8949"/>
                  </a:cubicBezTo>
                  <a:cubicBezTo>
                    <a:pt x="7409" y="6691"/>
                    <a:pt x="6304" y="4195"/>
                    <a:pt x="4433" y="2312"/>
                  </a:cubicBezTo>
                  <a:cubicBezTo>
                    <a:pt x="3298" y="1171"/>
                    <a:pt x="1652" y="221"/>
                    <a:pt x="0" y="1"/>
                  </a:cubicBez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5240450" y="1136800"/>
              <a:ext cx="2138175" cy="1026400"/>
            </a:xfrm>
            <a:custGeom>
              <a:rect b="b" l="l" r="r" t="t"/>
              <a:pathLst>
                <a:path extrusionOk="0" h="41056" w="85527">
                  <a:moveTo>
                    <a:pt x="0" y="0"/>
                  </a:moveTo>
                  <a:lnTo>
                    <a:pt x="0" y="369"/>
                  </a:lnTo>
                  <a:cubicBezTo>
                    <a:pt x="1266" y="921"/>
                    <a:pt x="2442" y="1949"/>
                    <a:pt x="3280" y="3078"/>
                  </a:cubicBezTo>
                  <a:cubicBezTo>
                    <a:pt x="7475" y="8699"/>
                    <a:pt x="7344" y="16173"/>
                    <a:pt x="7213" y="23397"/>
                  </a:cubicBezTo>
                  <a:lnTo>
                    <a:pt x="7201" y="23950"/>
                  </a:lnTo>
                  <a:cubicBezTo>
                    <a:pt x="7142" y="27438"/>
                    <a:pt x="7231" y="31092"/>
                    <a:pt x="8984" y="34032"/>
                  </a:cubicBezTo>
                  <a:cubicBezTo>
                    <a:pt x="10552" y="36659"/>
                    <a:pt x="13428" y="38679"/>
                    <a:pt x="17533" y="40039"/>
                  </a:cubicBezTo>
                  <a:cubicBezTo>
                    <a:pt x="19019" y="40532"/>
                    <a:pt x="20278" y="40823"/>
                    <a:pt x="21478" y="40960"/>
                  </a:cubicBezTo>
                  <a:cubicBezTo>
                    <a:pt x="22031" y="41025"/>
                    <a:pt x="22583" y="41055"/>
                    <a:pt x="23136" y="41055"/>
                  </a:cubicBezTo>
                  <a:cubicBezTo>
                    <a:pt x="26184" y="41055"/>
                    <a:pt x="29416" y="40140"/>
                    <a:pt x="32779" y="38322"/>
                  </a:cubicBezTo>
                  <a:cubicBezTo>
                    <a:pt x="35619" y="36789"/>
                    <a:pt x="38233" y="34799"/>
                    <a:pt x="40758" y="32874"/>
                  </a:cubicBezTo>
                  <a:cubicBezTo>
                    <a:pt x="41299" y="32464"/>
                    <a:pt x="41839" y="32054"/>
                    <a:pt x="42380" y="31650"/>
                  </a:cubicBezTo>
                  <a:cubicBezTo>
                    <a:pt x="44614" y="29975"/>
                    <a:pt x="47020" y="28263"/>
                    <a:pt x="49783" y="27408"/>
                  </a:cubicBezTo>
                  <a:cubicBezTo>
                    <a:pt x="50975" y="27040"/>
                    <a:pt x="52102" y="26877"/>
                    <a:pt x="53163" y="26877"/>
                  </a:cubicBezTo>
                  <a:cubicBezTo>
                    <a:pt x="57444" y="26877"/>
                    <a:pt x="60654" y="29529"/>
                    <a:pt x="62735" y="32048"/>
                  </a:cubicBezTo>
                  <a:cubicBezTo>
                    <a:pt x="63312" y="32743"/>
                    <a:pt x="63840" y="33498"/>
                    <a:pt x="64351" y="34229"/>
                  </a:cubicBezTo>
                  <a:cubicBezTo>
                    <a:pt x="65159" y="35381"/>
                    <a:pt x="65997" y="36569"/>
                    <a:pt x="67031" y="37562"/>
                  </a:cubicBezTo>
                  <a:cubicBezTo>
                    <a:pt x="69090" y="39538"/>
                    <a:pt x="71949" y="40599"/>
                    <a:pt x="74798" y="40599"/>
                  </a:cubicBezTo>
                  <a:cubicBezTo>
                    <a:pt x="76265" y="40599"/>
                    <a:pt x="77729" y="40318"/>
                    <a:pt x="79080" y="39736"/>
                  </a:cubicBezTo>
                  <a:cubicBezTo>
                    <a:pt x="81266" y="38797"/>
                    <a:pt x="83090" y="37170"/>
                    <a:pt x="84849" y="35601"/>
                  </a:cubicBezTo>
                  <a:lnTo>
                    <a:pt x="85520" y="35007"/>
                  </a:lnTo>
                  <a:lnTo>
                    <a:pt x="85526" y="34549"/>
                  </a:lnTo>
                  <a:lnTo>
                    <a:pt x="85526" y="34549"/>
                  </a:lnTo>
                  <a:cubicBezTo>
                    <a:pt x="85223" y="34817"/>
                    <a:pt x="84926" y="35084"/>
                    <a:pt x="84629" y="35346"/>
                  </a:cubicBezTo>
                  <a:cubicBezTo>
                    <a:pt x="82882" y="36896"/>
                    <a:pt x="81082" y="38500"/>
                    <a:pt x="78949" y="39421"/>
                  </a:cubicBezTo>
                  <a:cubicBezTo>
                    <a:pt x="77642" y="39984"/>
                    <a:pt x="76224" y="40256"/>
                    <a:pt x="74804" y="40256"/>
                  </a:cubicBezTo>
                  <a:cubicBezTo>
                    <a:pt x="72043" y="40256"/>
                    <a:pt x="69271" y="39229"/>
                    <a:pt x="67274" y="37318"/>
                  </a:cubicBezTo>
                  <a:cubicBezTo>
                    <a:pt x="66258" y="36344"/>
                    <a:pt x="65433" y="35167"/>
                    <a:pt x="64636" y="34032"/>
                  </a:cubicBezTo>
                  <a:cubicBezTo>
                    <a:pt x="64120" y="33296"/>
                    <a:pt x="63591" y="32535"/>
                    <a:pt x="63003" y="31834"/>
                  </a:cubicBezTo>
                  <a:cubicBezTo>
                    <a:pt x="60104" y="28327"/>
                    <a:pt x="56751" y="26534"/>
                    <a:pt x="53167" y="26534"/>
                  </a:cubicBezTo>
                  <a:cubicBezTo>
                    <a:pt x="52026" y="26534"/>
                    <a:pt x="50862" y="26715"/>
                    <a:pt x="49682" y="27081"/>
                  </a:cubicBezTo>
                  <a:cubicBezTo>
                    <a:pt x="46872" y="27949"/>
                    <a:pt x="44430" y="29677"/>
                    <a:pt x="42178" y="31371"/>
                  </a:cubicBezTo>
                  <a:cubicBezTo>
                    <a:pt x="41631" y="31781"/>
                    <a:pt x="41097" y="32185"/>
                    <a:pt x="40556" y="32601"/>
                  </a:cubicBezTo>
                  <a:cubicBezTo>
                    <a:pt x="38037" y="34514"/>
                    <a:pt x="35435" y="36498"/>
                    <a:pt x="32618" y="38019"/>
                  </a:cubicBezTo>
                  <a:cubicBezTo>
                    <a:pt x="29304" y="39810"/>
                    <a:pt x="26117" y="40710"/>
                    <a:pt x="23127" y="40710"/>
                  </a:cubicBezTo>
                  <a:cubicBezTo>
                    <a:pt x="22585" y="40710"/>
                    <a:pt x="22049" y="40681"/>
                    <a:pt x="21520" y="40621"/>
                  </a:cubicBezTo>
                  <a:cubicBezTo>
                    <a:pt x="20344" y="40485"/>
                    <a:pt x="19108" y="40200"/>
                    <a:pt x="17646" y="39712"/>
                  </a:cubicBezTo>
                  <a:cubicBezTo>
                    <a:pt x="13618" y="38382"/>
                    <a:pt x="10802" y="36415"/>
                    <a:pt x="9281" y="33860"/>
                  </a:cubicBezTo>
                  <a:cubicBezTo>
                    <a:pt x="7570" y="30991"/>
                    <a:pt x="7481" y="27539"/>
                    <a:pt x="7546" y="23956"/>
                  </a:cubicBezTo>
                  <a:lnTo>
                    <a:pt x="7552" y="23403"/>
                  </a:lnTo>
                  <a:cubicBezTo>
                    <a:pt x="7683" y="16119"/>
                    <a:pt x="7819" y="8592"/>
                    <a:pt x="3553" y="2870"/>
                  </a:cubicBezTo>
                  <a:cubicBezTo>
                    <a:pt x="2650" y="1664"/>
                    <a:pt x="1379" y="565"/>
                    <a:pt x="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9"/>
          <p:cNvGrpSpPr/>
          <p:nvPr/>
        </p:nvGrpSpPr>
        <p:grpSpPr>
          <a:xfrm rot="5400000">
            <a:off x="-2239327" y="641650"/>
            <a:ext cx="5221851" cy="3824913"/>
            <a:chOff x="5240450" y="1117325"/>
            <a:chExt cx="2138175" cy="1566175"/>
          </a:xfrm>
        </p:grpSpPr>
        <p:sp>
          <p:nvSpPr>
            <p:cNvPr id="160" name="Google Shape;160;p9"/>
            <p:cNvSpPr/>
            <p:nvPr/>
          </p:nvSpPr>
          <p:spPr>
            <a:xfrm>
              <a:off x="5240450" y="1117325"/>
              <a:ext cx="2138175" cy="1566175"/>
            </a:xfrm>
            <a:custGeom>
              <a:rect b="b" l="l" r="r" t="t"/>
              <a:pathLst>
                <a:path extrusionOk="0" h="62647" w="85527">
                  <a:moveTo>
                    <a:pt x="1527" y="0"/>
                  </a:moveTo>
                  <a:cubicBezTo>
                    <a:pt x="1017" y="0"/>
                    <a:pt x="507" y="33"/>
                    <a:pt x="0" y="96"/>
                  </a:cubicBezTo>
                  <a:lnTo>
                    <a:pt x="0" y="62647"/>
                  </a:lnTo>
                  <a:lnTo>
                    <a:pt x="85526" y="62647"/>
                  </a:lnTo>
                  <a:lnTo>
                    <a:pt x="85526" y="22246"/>
                  </a:lnTo>
                  <a:cubicBezTo>
                    <a:pt x="82967" y="21610"/>
                    <a:pt x="80351" y="21225"/>
                    <a:pt x="77761" y="21225"/>
                  </a:cubicBezTo>
                  <a:cubicBezTo>
                    <a:pt x="75221" y="21225"/>
                    <a:pt x="72708" y="21595"/>
                    <a:pt x="70299" y="22459"/>
                  </a:cubicBezTo>
                  <a:cubicBezTo>
                    <a:pt x="67447" y="23487"/>
                    <a:pt x="64815" y="25187"/>
                    <a:pt x="61832" y="25721"/>
                  </a:cubicBezTo>
                  <a:cubicBezTo>
                    <a:pt x="61176" y="25837"/>
                    <a:pt x="60514" y="25894"/>
                    <a:pt x="59854" y="25894"/>
                  </a:cubicBezTo>
                  <a:cubicBezTo>
                    <a:pt x="58041" y="25894"/>
                    <a:pt x="56243" y="25461"/>
                    <a:pt x="54613" y="24616"/>
                  </a:cubicBezTo>
                  <a:cubicBezTo>
                    <a:pt x="51227" y="22852"/>
                    <a:pt x="48684" y="19364"/>
                    <a:pt x="44923" y="18687"/>
                  </a:cubicBezTo>
                  <a:cubicBezTo>
                    <a:pt x="44462" y="18604"/>
                    <a:pt x="44002" y="18568"/>
                    <a:pt x="43544" y="18568"/>
                  </a:cubicBezTo>
                  <a:cubicBezTo>
                    <a:pt x="40692" y="18568"/>
                    <a:pt x="37891" y="19978"/>
                    <a:pt x="35025" y="20511"/>
                  </a:cubicBezTo>
                  <a:cubicBezTo>
                    <a:pt x="34143" y="20675"/>
                    <a:pt x="33252" y="20753"/>
                    <a:pt x="32361" y="20753"/>
                  </a:cubicBezTo>
                  <a:cubicBezTo>
                    <a:pt x="28875" y="20753"/>
                    <a:pt x="25386" y="19559"/>
                    <a:pt x="22429" y="17671"/>
                  </a:cubicBezTo>
                  <a:cubicBezTo>
                    <a:pt x="18710" y="15300"/>
                    <a:pt x="15745" y="11908"/>
                    <a:pt x="13226" y="8289"/>
                  </a:cubicBezTo>
                  <a:cubicBezTo>
                    <a:pt x="11770" y="6186"/>
                    <a:pt x="10404" y="3952"/>
                    <a:pt x="8425" y="2336"/>
                  </a:cubicBezTo>
                  <a:cubicBezTo>
                    <a:pt x="6487" y="763"/>
                    <a:pt x="4014" y="0"/>
                    <a:pt x="1527" y="0"/>
                  </a:cubicBezTo>
                  <a:close/>
                </a:path>
              </a:pathLst>
            </a:custGeom>
            <a:solidFill>
              <a:srgbClr val="1897BB">
                <a:alpha val="35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9"/>
            <p:cNvSpPr/>
            <p:nvPr/>
          </p:nvSpPr>
          <p:spPr>
            <a:xfrm>
              <a:off x="5240450" y="1269875"/>
              <a:ext cx="2138175" cy="1413475"/>
            </a:xfrm>
            <a:custGeom>
              <a:rect b="b" l="l" r="r" t="t"/>
              <a:pathLst>
                <a:path extrusionOk="0" h="56539" w="85527">
                  <a:moveTo>
                    <a:pt x="0" y="1"/>
                  </a:moveTo>
                  <a:lnTo>
                    <a:pt x="0" y="56539"/>
                  </a:lnTo>
                  <a:lnTo>
                    <a:pt x="85526" y="56539"/>
                  </a:lnTo>
                  <a:lnTo>
                    <a:pt x="85526" y="22602"/>
                  </a:lnTo>
                  <a:cubicBezTo>
                    <a:pt x="84138" y="22832"/>
                    <a:pt x="82753" y="23083"/>
                    <a:pt x="81449" y="23083"/>
                  </a:cubicBezTo>
                  <a:cubicBezTo>
                    <a:pt x="81174" y="23083"/>
                    <a:pt x="80903" y="23072"/>
                    <a:pt x="80637" y="23047"/>
                  </a:cubicBezTo>
                  <a:cubicBezTo>
                    <a:pt x="74179" y="22438"/>
                    <a:pt x="69244" y="15686"/>
                    <a:pt x="62882" y="15686"/>
                  </a:cubicBezTo>
                  <a:cubicBezTo>
                    <a:pt x="62664" y="15686"/>
                    <a:pt x="62445" y="15694"/>
                    <a:pt x="62224" y="15710"/>
                  </a:cubicBezTo>
                  <a:cubicBezTo>
                    <a:pt x="59046" y="15942"/>
                    <a:pt x="56307" y="17908"/>
                    <a:pt x="53395" y="19197"/>
                  </a:cubicBezTo>
                  <a:cubicBezTo>
                    <a:pt x="51399" y="20086"/>
                    <a:pt x="49125" y="20599"/>
                    <a:pt x="46913" y="20599"/>
                  </a:cubicBezTo>
                  <a:cubicBezTo>
                    <a:pt x="43846" y="20599"/>
                    <a:pt x="40898" y="19613"/>
                    <a:pt x="38976" y="17272"/>
                  </a:cubicBezTo>
                  <a:cubicBezTo>
                    <a:pt x="37936" y="16013"/>
                    <a:pt x="37288" y="14474"/>
                    <a:pt x="36272" y="13191"/>
                  </a:cubicBezTo>
                  <a:cubicBezTo>
                    <a:pt x="34597" y="11075"/>
                    <a:pt x="31911" y="9825"/>
                    <a:pt x="29223" y="9825"/>
                  </a:cubicBezTo>
                  <a:cubicBezTo>
                    <a:pt x="28793" y="9825"/>
                    <a:pt x="28363" y="9857"/>
                    <a:pt x="27937" y="9923"/>
                  </a:cubicBezTo>
                  <a:cubicBezTo>
                    <a:pt x="23798" y="10568"/>
                    <a:pt x="20143" y="14086"/>
                    <a:pt x="16138" y="14086"/>
                  </a:cubicBezTo>
                  <a:cubicBezTo>
                    <a:pt x="15681" y="14086"/>
                    <a:pt x="15220" y="14040"/>
                    <a:pt x="14753" y="13939"/>
                  </a:cubicBezTo>
                  <a:cubicBezTo>
                    <a:pt x="12150" y="13381"/>
                    <a:pt x="10219" y="11200"/>
                    <a:pt x="8817" y="8949"/>
                  </a:cubicBezTo>
                  <a:cubicBezTo>
                    <a:pt x="7409" y="6691"/>
                    <a:pt x="6304" y="4195"/>
                    <a:pt x="4433" y="2312"/>
                  </a:cubicBezTo>
                  <a:cubicBezTo>
                    <a:pt x="3298" y="1171"/>
                    <a:pt x="1652" y="221"/>
                    <a:pt x="0" y="1"/>
                  </a:cubicBezTo>
                  <a:close/>
                </a:path>
              </a:pathLst>
            </a:custGeom>
            <a:solidFill>
              <a:srgbClr val="CEF4FF">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9"/>
            <p:cNvSpPr/>
            <p:nvPr/>
          </p:nvSpPr>
          <p:spPr>
            <a:xfrm>
              <a:off x="5240450" y="1136800"/>
              <a:ext cx="2138175" cy="1026400"/>
            </a:xfrm>
            <a:custGeom>
              <a:rect b="b" l="l" r="r" t="t"/>
              <a:pathLst>
                <a:path extrusionOk="0" h="41056" w="85527">
                  <a:moveTo>
                    <a:pt x="0" y="0"/>
                  </a:moveTo>
                  <a:lnTo>
                    <a:pt x="0" y="369"/>
                  </a:lnTo>
                  <a:cubicBezTo>
                    <a:pt x="1266" y="921"/>
                    <a:pt x="2442" y="1949"/>
                    <a:pt x="3280" y="3078"/>
                  </a:cubicBezTo>
                  <a:cubicBezTo>
                    <a:pt x="7475" y="8699"/>
                    <a:pt x="7344" y="16173"/>
                    <a:pt x="7213" y="23397"/>
                  </a:cubicBezTo>
                  <a:lnTo>
                    <a:pt x="7201" y="23950"/>
                  </a:lnTo>
                  <a:cubicBezTo>
                    <a:pt x="7142" y="27438"/>
                    <a:pt x="7231" y="31092"/>
                    <a:pt x="8984" y="34032"/>
                  </a:cubicBezTo>
                  <a:cubicBezTo>
                    <a:pt x="10552" y="36659"/>
                    <a:pt x="13428" y="38679"/>
                    <a:pt x="17533" y="40039"/>
                  </a:cubicBezTo>
                  <a:cubicBezTo>
                    <a:pt x="19019" y="40532"/>
                    <a:pt x="20278" y="40823"/>
                    <a:pt x="21478" y="40960"/>
                  </a:cubicBezTo>
                  <a:cubicBezTo>
                    <a:pt x="22031" y="41025"/>
                    <a:pt x="22583" y="41055"/>
                    <a:pt x="23136" y="41055"/>
                  </a:cubicBezTo>
                  <a:cubicBezTo>
                    <a:pt x="26184" y="41055"/>
                    <a:pt x="29416" y="40140"/>
                    <a:pt x="32779" y="38322"/>
                  </a:cubicBezTo>
                  <a:cubicBezTo>
                    <a:pt x="35619" y="36789"/>
                    <a:pt x="38233" y="34799"/>
                    <a:pt x="40758" y="32874"/>
                  </a:cubicBezTo>
                  <a:cubicBezTo>
                    <a:pt x="41299" y="32464"/>
                    <a:pt x="41839" y="32054"/>
                    <a:pt x="42380" y="31650"/>
                  </a:cubicBezTo>
                  <a:cubicBezTo>
                    <a:pt x="44614" y="29975"/>
                    <a:pt x="47020" y="28263"/>
                    <a:pt x="49783" y="27408"/>
                  </a:cubicBezTo>
                  <a:cubicBezTo>
                    <a:pt x="50975" y="27040"/>
                    <a:pt x="52102" y="26877"/>
                    <a:pt x="53163" y="26877"/>
                  </a:cubicBezTo>
                  <a:cubicBezTo>
                    <a:pt x="57444" y="26877"/>
                    <a:pt x="60654" y="29529"/>
                    <a:pt x="62735" y="32048"/>
                  </a:cubicBezTo>
                  <a:cubicBezTo>
                    <a:pt x="63312" y="32743"/>
                    <a:pt x="63840" y="33498"/>
                    <a:pt x="64351" y="34229"/>
                  </a:cubicBezTo>
                  <a:cubicBezTo>
                    <a:pt x="65159" y="35381"/>
                    <a:pt x="65997" y="36569"/>
                    <a:pt x="67031" y="37562"/>
                  </a:cubicBezTo>
                  <a:cubicBezTo>
                    <a:pt x="69090" y="39538"/>
                    <a:pt x="71949" y="40599"/>
                    <a:pt x="74798" y="40599"/>
                  </a:cubicBezTo>
                  <a:cubicBezTo>
                    <a:pt x="76265" y="40599"/>
                    <a:pt x="77729" y="40318"/>
                    <a:pt x="79080" y="39736"/>
                  </a:cubicBezTo>
                  <a:cubicBezTo>
                    <a:pt x="81266" y="38797"/>
                    <a:pt x="83090" y="37170"/>
                    <a:pt x="84849" y="35601"/>
                  </a:cubicBezTo>
                  <a:lnTo>
                    <a:pt x="85520" y="35007"/>
                  </a:lnTo>
                  <a:lnTo>
                    <a:pt x="85526" y="34549"/>
                  </a:lnTo>
                  <a:lnTo>
                    <a:pt x="85526" y="34549"/>
                  </a:lnTo>
                  <a:cubicBezTo>
                    <a:pt x="85223" y="34817"/>
                    <a:pt x="84926" y="35084"/>
                    <a:pt x="84629" y="35346"/>
                  </a:cubicBezTo>
                  <a:cubicBezTo>
                    <a:pt x="82882" y="36896"/>
                    <a:pt x="81082" y="38500"/>
                    <a:pt x="78949" y="39421"/>
                  </a:cubicBezTo>
                  <a:cubicBezTo>
                    <a:pt x="77642" y="39984"/>
                    <a:pt x="76224" y="40256"/>
                    <a:pt x="74804" y="40256"/>
                  </a:cubicBezTo>
                  <a:cubicBezTo>
                    <a:pt x="72043" y="40256"/>
                    <a:pt x="69271" y="39229"/>
                    <a:pt x="67274" y="37318"/>
                  </a:cubicBezTo>
                  <a:cubicBezTo>
                    <a:pt x="66258" y="36344"/>
                    <a:pt x="65433" y="35167"/>
                    <a:pt x="64636" y="34032"/>
                  </a:cubicBezTo>
                  <a:cubicBezTo>
                    <a:pt x="64120" y="33296"/>
                    <a:pt x="63591" y="32535"/>
                    <a:pt x="63003" y="31834"/>
                  </a:cubicBezTo>
                  <a:cubicBezTo>
                    <a:pt x="60104" y="28327"/>
                    <a:pt x="56751" y="26534"/>
                    <a:pt x="53167" y="26534"/>
                  </a:cubicBezTo>
                  <a:cubicBezTo>
                    <a:pt x="52026" y="26534"/>
                    <a:pt x="50862" y="26715"/>
                    <a:pt x="49682" y="27081"/>
                  </a:cubicBezTo>
                  <a:cubicBezTo>
                    <a:pt x="46872" y="27949"/>
                    <a:pt x="44430" y="29677"/>
                    <a:pt x="42178" y="31371"/>
                  </a:cubicBezTo>
                  <a:cubicBezTo>
                    <a:pt x="41631" y="31781"/>
                    <a:pt x="41097" y="32185"/>
                    <a:pt x="40556" y="32601"/>
                  </a:cubicBezTo>
                  <a:cubicBezTo>
                    <a:pt x="38037" y="34514"/>
                    <a:pt x="35435" y="36498"/>
                    <a:pt x="32618" y="38019"/>
                  </a:cubicBezTo>
                  <a:cubicBezTo>
                    <a:pt x="29304" y="39810"/>
                    <a:pt x="26117" y="40710"/>
                    <a:pt x="23127" y="40710"/>
                  </a:cubicBezTo>
                  <a:cubicBezTo>
                    <a:pt x="22585" y="40710"/>
                    <a:pt x="22049" y="40681"/>
                    <a:pt x="21520" y="40621"/>
                  </a:cubicBezTo>
                  <a:cubicBezTo>
                    <a:pt x="20344" y="40485"/>
                    <a:pt x="19108" y="40200"/>
                    <a:pt x="17646" y="39712"/>
                  </a:cubicBezTo>
                  <a:cubicBezTo>
                    <a:pt x="13618" y="38382"/>
                    <a:pt x="10802" y="36415"/>
                    <a:pt x="9281" y="33860"/>
                  </a:cubicBezTo>
                  <a:cubicBezTo>
                    <a:pt x="7570" y="30991"/>
                    <a:pt x="7481" y="27539"/>
                    <a:pt x="7546" y="23956"/>
                  </a:cubicBezTo>
                  <a:lnTo>
                    <a:pt x="7552" y="23403"/>
                  </a:lnTo>
                  <a:cubicBezTo>
                    <a:pt x="7683" y="16119"/>
                    <a:pt x="7819" y="8592"/>
                    <a:pt x="3553" y="2870"/>
                  </a:cubicBezTo>
                  <a:cubicBezTo>
                    <a:pt x="2650" y="1664"/>
                    <a:pt x="1379" y="565"/>
                    <a:pt x="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a:off x="5965450" y="1668700"/>
              <a:ext cx="51400" cy="67000"/>
            </a:xfrm>
            <a:custGeom>
              <a:rect b="b" l="l" r="r" t="t"/>
              <a:pathLst>
                <a:path extrusionOk="0" fill="none" h="2680" w="2056">
                  <a:moveTo>
                    <a:pt x="54" y="2026"/>
                  </a:moveTo>
                  <a:cubicBezTo>
                    <a:pt x="60" y="2133"/>
                    <a:pt x="89" y="2234"/>
                    <a:pt x="143" y="2323"/>
                  </a:cubicBezTo>
                  <a:cubicBezTo>
                    <a:pt x="232" y="2472"/>
                    <a:pt x="416" y="2549"/>
                    <a:pt x="594" y="2579"/>
                  </a:cubicBezTo>
                  <a:cubicBezTo>
                    <a:pt x="1260" y="2680"/>
                    <a:pt x="1949" y="2139"/>
                    <a:pt x="2008" y="1468"/>
                  </a:cubicBezTo>
                  <a:cubicBezTo>
                    <a:pt x="2056" y="951"/>
                    <a:pt x="1521" y="0"/>
                    <a:pt x="885" y="161"/>
                  </a:cubicBezTo>
                  <a:cubicBezTo>
                    <a:pt x="273" y="321"/>
                    <a:pt x="0" y="1515"/>
                    <a:pt x="54" y="2026"/>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
            <p:cNvSpPr/>
            <p:nvPr/>
          </p:nvSpPr>
          <p:spPr>
            <a:xfrm>
              <a:off x="7024122" y="1690281"/>
              <a:ext cx="114850" cy="137425"/>
            </a:xfrm>
            <a:custGeom>
              <a:rect b="b" l="l" r="r" t="t"/>
              <a:pathLst>
                <a:path extrusionOk="0" fill="none" h="5497" w="4594">
                  <a:moveTo>
                    <a:pt x="102" y="2769"/>
                  </a:moveTo>
                  <a:cubicBezTo>
                    <a:pt x="1" y="3227"/>
                    <a:pt x="19" y="3726"/>
                    <a:pt x="238" y="4136"/>
                  </a:cubicBezTo>
                  <a:cubicBezTo>
                    <a:pt x="643" y="4908"/>
                    <a:pt x="1593" y="5176"/>
                    <a:pt x="2443" y="5354"/>
                  </a:cubicBezTo>
                  <a:cubicBezTo>
                    <a:pt x="2793" y="5431"/>
                    <a:pt x="3156" y="5496"/>
                    <a:pt x="3500" y="5401"/>
                  </a:cubicBezTo>
                  <a:cubicBezTo>
                    <a:pt x="3999" y="5265"/>
                    <a:pt x="4362" y="4801"/>
                    <a:pt x="4475" y="4296"/>
                  </a:cubicBezTo>
                  <a:cubicBezTo>
                    <a:pt x="4594" y="3797"/>
                    <a:pt x="4510" y="3262"/>
                    <a:pt x="4356" y="2775"/>
                  </a:cubicBezTo>
                  <a:cubicBezTo>
                    <a:pt x="4178" y="2199"/>
                    <a:pt x="3898" y="1640"/>
                    <a:pt x="3447" y="1242"/>
                  </a:cubicBezTo>
                  <a:cubicBezTo>
                    <a:pt x="2051" y="1"/>
                    <a:pt x="429" y="1219"/>
                    <a:pt x="102" y="2769"/>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9"/>
            <p:cNvSpPr/>
            <p:nvPr/>
          </p:nvSpPr>
          <p:spPr>
            <a:xfrm>
              <a:off x="5800275" y="1728850"/>
              <a:ext cx="73550" cy="79950"/>
            </a:xfrm>
            <a:custGeom>
              <a:rect b="b" l="l" r="r" t="t"/>
              <a:pathLst>
                <a:path extrusionOk="0" fill="none" h="3198" w="2942">
                  <a:moveTo>
                    <a:pt x="482" y="815"/>
                  </a:moveTo>
                  <a:cubicBezTo>
                    <a:pt x="0" y="1961"/>
                    <a:pt x="915" y="3197"/>
                    <a:pt x="2145" y="3078"/>
                  </a:cubicBezTo>
                  <a:cubicBezTo>
                    <a:pt x="2294" y="3072"/>
                    <a:pt x="2436" y="3019"/>
                    <a:pt x="2555" y="2930"/>
                  </a:cubicBezTo>
                  <a:cubicBezTo>
                    <a:pt x="2662" y="2823"/>
                    <a:pt x="2733" y="2692"/>
                    <a:pt x="2763" y="2550"/>
                  </a:cubicBezTo>
                  <a:cubicBezTo>
                    <a:pt x="2941" y="1860"/>
                    <a:pt x="2757" y="1135"/>
                    <a:pt x="2270" y="619"/>
                  </a:cubicBezTo>
                  <a:cubicBezTo>
                    <a:pt x="1700" y="24"/>
                    <a:pt x="826" y="1"/>
                    <a:pt x="482" y="815"/>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9"/>
            <p:cNvSpPr/>
            <p:nvPr/>
          </p:nvSpPr>
          <p:spPr>
            <a:xfrm>
              <a:off x="5624850" y="1602750"/>
              <a:ext cx="29150" cy="37750"/>
            </a:xfrm>
            <a:custGeom>
              <a:rect b="b" l="l" r="r" t="t"/>
              <a:pathLst>
                <a:path extrusionOk="0" fill="none" h="1510" w="1166">
                  <a:moveTo>
                    <a:pt x="12" y="1082"/>
                  </a:moveTo>
                  <a:cubicBezTo>
                    <a:pt x="7" y="1189"/>
                    <a:pt x="42" y="1296"/>
                    <a:pt x="108" y="1379"/>
                  </a:cubicBezTo>
                  <a:cubicBezTo>
                    <a:pt x="167" y="1438"/>
                    <a:pt x="244" y="1474"/>
                    <a:pt x="327" y="1486"/>
                  </a:cubicBezTo>
                  <a:cubicBezTo>
                    <a:pt x="517" y="1510"/>
                    <a:pt x="702" y="1462"/>
                    <a:pt x="850" y="1343"/>
                  </a:cubicBezTo>
                  <a:cubicBezTo>
                    <a:pt x="993" y="1224"/>
                    <a:pt x="1094" y="1064"/>
                    <a:pt x="1135" y="880"/>
                  </a:cubicBezTo>
                  <a:cubicBezTo>
                    <a:pt x="1165" y="773"/>
                    <a:pt x="1165" y="660"/>
                    <a:pt x="1135" y="553"/>
                  </a:cubicBezTo>
                  <a:cubicBezTo>
                    <a:pt x="1094" y="404"/>
                    <a:pt x="981" y="280"/>
                    <a:pt x="832" y="220"/>
                  </a:cubicBezTo>
                  <a:cubicBezTo>
                    <a:pt x="321" y="0"/>
                    <a:pt x="1" y="648"/>
                    <a:pt x="12" y="1082"/>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5537950" y="1418725"/>
              <a:ext cx="29900" cy="63000"/>
            </a:xfrm>
            <a:custGeom>
              <a:rect b="b" l="l" r="r" t="t"/>
              <a:pathLst>
                <a:path extrusionOk="0" fill="none" h="2520" w="1196">
                  <a:moveTo>
                    <a:pt x="13" y="1373"/>
                  </a:moveTo>
                  <a:cubicBezTo>
                    <a:pt x="1" y="1705"/>
                    <a:pt x="60" y="2068"/>
                    <a:pt x="298" y="2305"/>
                  </a:cubicBezTo>
                  <a:cubicBezTo>
                    <a:pt x="429" y="2436"/>
                    <a:pt x="625" y="2519"/>
                    <a:pt x="797" y="2454"/>
                  </a:cubicBezTo>
                  <a:cubicBezTo>
                    <a:pt x="862" y="2430"/>
                    <a:pt x="922" y="2383"/>
                    <a:pt x="969" y="2329"/>
                  </a:cubicBezTo>
                  <a:cubicBezTo>
                    <a:pt x="1124" y="2145"/>
                    <a:pt x="1195" y="1907"/>
                    <a:pt x="1177" y="1664"/>
                  </a:cubicBezTo>
                  <a:cubicBezTo>
                    <a:pt x="1159" y="1426"/>
                    <a:pt x="1100" y="1188"/>
                    <a:pt x="1011" y="969"/>
                  </a:cubicBezTo>
                  <a:cubicBezTo>
                    <a:pt x="969" y="850"/>
                    <a:pt x="910" y="731"/>
                    <a:pt x="839" y="630"/>
                  </a:cubicBezTo>
                  <a:cubicBezTo>
                    <a:pt x="357" y="0"/>
                    <a:pt x="25" y="986"/>
                    <a:pt x="13" y="1373"/>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5814675" y="1542150"/>
              <a:ext cx="49925" cy="82450"/>
            </a:xfrm>
            <a:custGeom>
              <a:rect b="b" l="l" r="r" t="t"/>
              <a:pathLst>
                <a:path extrusionOk="0" fill="none" h="3298" w="1997">
                  <a:moveTo>
                    <a:pt x="66" y="2656"/>
                  </a:moveTo>
                  <a:cubicBezTo>
                    <a:pt x="72" y="2775"/>
                    <a:pt x="102" y="2888"/>
                    <a:pt x="161" y="2995"/>
                  </a:cubicBezTo>
                  <a:cubicBezTo>
                    <a:pt x="256" y="3120"/>
                    <a:pt x="393" y="3209"/>
                    <a:pt x="553" y="3238"/>
                  </a:cubicBezTo>
                  <a:cubicBezTo>
                    <a:pt x="910" y="3298"/>
                    <a:pt x="1278" y="3179"/>
                    <a:pt x="1534" y="2918"/>
                  </a:cubicBezTo>
                  <a:cubicBezTo>
                    <a:pt x="1783" y="2650"/>
                    <a:pt x="1938" y="2306"/>
                    <a:pt x="1967" y="1943"/>
                  </a:cubicBezTo>
                  <a:cubicBezTo>
                    <a:pt x="1997" y="1605"/>
                    <a:pt x="1938" y="1236"/>
                    <a:pt x="1712" y="987"/>
                  </a:cubicBezTo>
                  <a:cubicBezTo>
                    <a:pt x="827" y="0"/>
                    <a:pt x="1" y="1955"/>
                    <a:pt x="66" y="2656"/>
                  </a:cubicBezTo>
                  <a:close/>
                </a:path>
              </a:pathLst>
            </a:custGeom>
            <a:noFill/>
            <a:ln cap="flat" cmpd="sng" w="19050">
              <a:solidFill>
                <a:schemeClr val="accent2"/>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9"/>
          <p:cNvSpPr txBox="1"/>
          <p:nvPr>
            <p:ph type="title"/>
          </p:nvPr>
        </p:nvSpPr>
        <p:spPr>
          <a:xfrm>
            <a:off x="1750650" y="1258138"/>
            <a:ext cx="56427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0" name="Google Shape;170;p9"/>
          <p:cNvSpPr txBox="1"/>
          <p:nvPr>
            <p:ph idx="1" type="subTitle"/>
          </p:nvPr>
        </p:nvSpPr>
        <p:spPr>
          <a:xfrm>
            <a:off x="1750650" y="2279772"/>
            <a:ext cx="5642700" cy="1254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1" name="Shape 171"/>
        <p:cNvGrpSpPr/>
        <p:nvPr/>
      </p:nvGrpSpPr>
      <p:grpSpPr>
        <a:xfrm>
          <a:off x="0" y="0"/>
          <a:ext cx="0" cy="0"/>
          <a:chOff x="0" y="0"/>
          <a:chExt cx="0" cy="0"/>
        </a:xfrm>
      </p:grpSpPr>
      <p:sp>
        <p:nvSpPr>
          <p:cNvPr id="172" name="Google Shape;172;p10"/>
          <p:cNvSpPr txBox="1"/>
          <p:nvPr>
            <p:ph type="title"/>
          </p:nvPr>
        </p:nvSpPr>
        <p:spPr>
          <a:xfrm>
            <a:off x="713225" y="445025"/>
            <a:ext cx="7722300" cy="61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73" name="Google Shape;173;p10"/>
          <p:cNvGrpSpPr/>
          <p:nvPr/>
        </p:nvGrpSpPr>
        <p:grpSpPr>
          <a:xfrm>
            <a:off x="6500368" y="4490166"/>
            <a:ext cx="2319973" cy="538416"/>
            <a:chOff x="5958575" y="4307050"/>
            <a:chExt cx="1147025" cy="266200"/>
          </a:xfrm>
        </p:grpSpPr>
        <p:sp>
          <p:nvSpPr>
            <p:cNvPr id="174" name="Google Shape;174;p10"/>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0"/>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 name="Google Shape;176;p10"/>
          <p:cNvGrpSpPr/>
          <p:nvPr/>
        </p:nvGrpSpPr>
        <p:grpSpPr>
          <a:xfrm rot="-3043763">
            <a:off x="8565900" y="2933080"/>
            <a:ext cx="458639" cy="492425"/>
            <a:chOff x="6759500" y="3797875"/>
            <a:chExt cx="350575" cy="376400"/>
          </a:xfrm>
        </p:grpSpPr>
        <p:sp>
          <p:nvSpPr>
            <p:cNvPr id="177" name="Google Shape;177;p10"/>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0"/>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10"/>
          <p:cNvGrpSpPr/>
          <p:nvPr/>
        </p:nvGrpSpPr>
        <p:grpSpPr>
          <a:xfrm>
            <a:off x="230169" y="3946897"/>
            <a:ext cx="417838" cy="985281"/>
            <a:chOff x="4720975" y="2930425"/>
            <a:chExt cx="319375" cy="753100"/>
          </a:xfrm>
        </p:grpSpPr>
        <p:sp>
          <p:nvSpPr>
            <p:cNvPr id="180" name="Google Shape;180;p10"/>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0"/>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0"/>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0"/>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1.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Asap ExtraBold"/>
              <a:buNone/>
              <a:defRPr sz="2800">
                <a:solidFill>
                  <a:schemeClr val="dk1"/>
                </a:solidFill>
                <a:latin typeface="Asap ExtraBold"/>
                <a:ea typeface="Asap ExtraBold"/>
                <a:cs typeface="Asap ExtraBold"/>
                <a:sym typeface="Asap ExtraBold"/>
              </a:defRPr>
            </a:lvl1pPr>
            <a:lvl2pPr lvl="1">
              <a:spcBef>
                <a:spcPts val="0"/>
              </a:spcBef>
              <a:spcAft>
                <a:spcPts val="0"/>
              </a:spcAft>
              <a:buClr>
                <a:schemeClr val="dk1"/>
              </a:buClr>
              <a:buSzPts val="2800"/>
              <a:buFont typeface="Asap ExtraBold"/>
              <a:buNone/>
              <a:defRPr sz="2800">
                <a:solidFill>
                  <a:schemeClr val="dk1"/>
                </a:solidFill>
                <a:latin typeface="Asap ExtraBold"/>
                <a:ea typeface="Asap ExtraBold"/>
                <a:cs typeface="Asap ExtraBold"/>
                <a:sym typeface="Asap ExtraBold"/>
              </a:defRPr>
            </a:lvl2pPr>
            <a:lvl3pPr lvl="2">
              <a:spcBef>
                <a:spcPts val="0"/>
              </a:spcBef>
              <a:spcAft>
                <a:spcPts val="0"/>
              </a:spcAft>
              <a:buClr>
                <a:schemeClr val="dk1"/>
              </a:buClr>
              <a:buSzPts val="2800"/>
              <a:buFont typeface="Asap ExtraBold"/>
              <a:buNone/>
              <a:defRPr sz="2800">
                <a:solidFill>
                  <a:schemeClr val="dk1"/>
                </a:solidFill>
                <a:latin typeface="Asap ExtraBold"/>
                <a:ea typeface="Asap ExtraBold"/>
                <a:cs typeface="Asap ExtraBold"/>
                <a:sym typeface="Asap ExtraBold"/>
              </a:defRPr>
            </a:lvl3pPr>
            <a:lvl4pPr lvl="3">
              <a:spcBef>
                <a:spcPts val="0"/>
              </a:spcBef>
              <a:spcAft>
                <a:spcPts val="0"/>
              </a:spcAft>
              <a:buClr>
                <a:schemeClr val="dk1"/>
              </a:buClr>
              <a:buSzPts val="2800"/>
              <a:buFont typeface="Asap ExtraBold"/>
              <a:buNone/>
              <a:defRPr sz="2800">
                <a:solidFill>
                  <a:schemeClr val="dk1"/>
                </a:solidFill>
                <a:latin typeface="Asap ExtraBold"/>
                <a:ea typeface="Asap ExtraBold"/>
                <a:cs typeface="Asap ExtraBold"/>
                <a:sym typeface="Asap ExtraBold"/>
              </a:defRPr>
            </a:lvl4pPr>
            <a:lvl5pPr lvl="4">
              <a:spcBef>
                <a:spcPts val="0"/>
              </a:spcBef>
              <a:spcAft>
                <a:spcPts val="0"/>
              </a:spcAft>
              <a:buClr>
                <a:schemeClr val="dk1"/>
              </a:buClr>
              <a:buSzPts val="2800"/>
              <a:buFont typeface="Asap ExtraBold"/>
              <a:buNone/>
              <a:defRPr sz="2800">
                <a:solidFill>
                  <a:schemeClr val="dk1"/>
                </a:solidFill>
                <a:latin typeface="Asap ExtraBold"/>
                <a:ea typeface="Asap ExtraBold"/>
                <a:cs typeface="Asap ExtraBold"/>
                <a:sym typeface="Asap ExtraBold"/>
              </a:defRPr>
            </a:lvl5pPr>
            <a:lvl6pPr lvl="5">
              <a:spcBef>
                <a:spcPts val="0"/>
              </a:spcBef>
              <a:spcAft>
                <a:spcPts val="0"/>
              </a:spcAft>
              <a:buClr>
                <a:schemeClr val="dk1"/>
              </a:buClr>
              <a:buSzPts val="2800"/>
              <a:buFont typeface="Asap ExtraBold"/>
              <a:buNone/>
              <a:defRPr sz="2800">
                <a:solidFill>
                  <a:schemeClr val="dk1"/>
                </a:solidFill>
                <a:latin typeface="Asap ExtraBold"/>
                <a:ea typeface="Asap ExtraBold"/>
                <a:cs typeface="Asap ExtraBold"/>
                <a:sym typeface="Asap ExtraBold"/>
              </a:defRPr>
            </a:lvl6pPr>
            <a:lvl7pPr lvl="6">
              <a:spcBef>
                <a:spcPts val="0"/>
              </a:spcBef>
              <a:spcAft>
                <a:spcPts val="0"/>
              </a:spcAft>
              <a:buClr>
                <a:schemeClr val="dk1"/>
              </a:buClr>
              <a:buSzPts val="2800"/>
              <a:buFont typeface="Asap ExtraBold"/>
              <a:buNone/>
              <a:defRPr sz="2800">
                <a:solidFill>
                  <a:schemeClr val="dk1"/>
                </a:solidFill>
                <a:latin typeface="Asap ExtraBold"/>
                <a:ea typeface="Asap ExtraBold"/>
                <a:cs typeface="Asap ExtraBold"/>
                <a:sym typeface="Asap ExtraBold"/>
              </a:defRPr>
            </a:lvl7pPr>
            <a:lvl8pPr lvl="7">
              <a:spcBef>
                <a:spcPts val="0"/>
              </a:spcBef>
              <a:spcAft>
                <a:spcPts val="0"/>
              </a:spcAft>
              <a:buClr>
                <a:schemeClr val="dk1"/>
              </a:buClr>
              <a:buSzPts val="2800"/>
              <a:buFont typeface="Asap ExtraBold"/>
              <a:buNone/>
              <a:defRPr sz="2800">
                <a:solidFill>
                  <a:schemeClr val="dk1"/>
                </a:solidFill>
                <a:latin typeface="Asap ExtraBold"/>
                <a:ea typeface="Asap ExtraBold"/>
                <a:cs typeface="Asap ExtraBold"/>
                <a:sym typeface="Asap ExtraBold"/>
              </a:defRPr>
            </a:lvl8pPr>
            <a:lvl9pPr lvl="8">
              <a:spcBef>
                <a:spcPts val="0"/>
              </a:spcBef>
              <a:spcAft>
                <a:spcPts val="0"/>
              </a:spcAft>
              <a:buClr>
                <a:schemeClr val="dk1"/>
              </a:buClr>
              <a:buSzPts val="2800"/>
              <a:buFont typeface="Asap ExtraBold"/>
              <a:buNone/>
              <a:defRPr sz="2800">
                <a:solidFill>
                  <a:schemeClr val="dk1"/>
                </a:solidFill>
                <a:latin typeface="Asap ExtraBold"/>
                <a:ea typeface="Asap ExtraBold"/>
                <a:cs typeface="Asap ExtraBold"/>
                <a:sym typeface="Asap ExtraBo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Catamaran Medium"/>
              <a:buChar char="●"/>
              <a:defRPr sz="1800">
                <a:solidFill>
                  <a:schemeClr val="dk1"/>
                </a:solidFill>
                <a:latin typeface="Catamaran Medium"/>
                <a:ea typeface="Catamaran Medium"/>
                <a:cs typeface="Catamaran Medium"/>
                <a:sym typeface="Catamaran Medium"/>
              </a:defRPr>
            </a:lvl1pPr>
            <a:lvl2pPr indent="-317500" lvl="1" marL="914400">
              <a:lnSpc>
                <a:spcPct val="115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2pPr>
            <a:lvl3pPr indent="-317500" lvl="2" marL="1371600">
              <a:lnSpc>
                <a:spcPct val="115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3pPr>
            <a:lvl4pPr indent="-317500" lvl="3" marL="1828800">
              <a:lnSpc>
                <a:spcPct val="115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4pPr>
            <a:lvl5pPr indent="-317500" lvl="4" marL="2286000">
              <a:lnSpc>
                <a:spcPct val="115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5pPr>
            <a:lvl6pPr indent="-317500" lvl="5" marL="2743200">
              <a:lnSpc>
                <a:spcPct val="115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6pPr>
            <a:lvl7pPr indent="-317500" lvl="6" marL="3200400">
              <a:lnSpc>
                <a:spcPct val="115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7pPr>
            <a:lvl8pPr indent="-317500" lvl="7" marL="3657600">
              <a:lnSpc>
                <a:spcPct val="115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8pPr>
            <a:lvl9pPr indent="-317500" lvl="8" marL="4114800">
              <a:lnSpc>
                <a:spcPct val="115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65" name="Shape 865"/>
        <p:cNvGrpSpPr/>
        <p:nvPr/>
      </p:nvGrpSpPr>
      <p:grpSpPr>
        <a:xfrm>
          <a:off x="0" y="0"/>
          <a:ext cx="0" cy="0"/>
          <a:chOff x="0" y="0"/>
          <a:chExt cx="0" cy="0"/>
        </a:xfrm>
      </p:grpSpPr>
      <p:sp>
        <p:nvSpPr>
          <p:cNvPr id="866" name="Google Shape;866;p34"/>
          <p:cNvSpPr txBox="1"/>
          <p:nvPr>
            <p:ph idx="1" type="subTitle"/>
          </p:nvPr>
        </p:nvSpPr>
        <p:spPr>
          <a:xfrm>
            <a:off x="713225" y="3129400"/>
            <a:ext cx="43380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SEQUÊNCIA DIDÁTICA 1: ÁGUA É TUDO, CAPTOU?</a:t>
            </a:r>
            <a:endParaRPr sz="1400"/>
          </a:p>
        </p:txBody>
      </p:sp>
      <p:sp>
        <p:nvSpPr>
          <p:cNvPr id="867" name="Google Shape;867;p34"/>
          <p:cNvSpPr/>
          <p:nvPr/>
        </p:nvSpPr>
        <p:spPr>
          <a:xfrm>
            <a:off x="4019526" y="19872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4"/>
          <p:cNvSpPr/>
          <p:nvPr/>
        </p:nvSpPr>
        <p:spPr>
          <a:xfrm>
            <a:off x="4153825" y="20148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 name="Google Shape;869;p34"/>
          <p:cNvGrpSpPr/>
          <p:nvPr/>
        </p:nvGrpSpPr>
        <p:grpSpPr>
          <a:xfrm flipH="1" rot="4890194">
            <a:off x="1636431" y="3465938"/>
            <a:ext cx="1167948" cy="1370009"/>
            <a:chOff x="3109325" y="1544275"/>
            <a:chExt cx="892750" cy="1047200"/>
          </a:xfrm>
        </p:grpSpPr>
        <p:sp>
          <p:nvSpPr>
            <p:cNvPr id="870" name="Google Shape;870;p34"/>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4"/>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4"/>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4"/>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4"/>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4"/>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4"/>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34"/>
          <p:cNvGrpSpPr/>
          <p:nvPr/>
        </p:nvGrpSpPr>
        <p:grpSpPr>
          <a:xfrm>
            <a:off x="5674419" y="2986530"/>
            <a:ext cx="775397" cy="1189735"/>
            <a:chOff x="4720975" y="2774150"/>
            <a:chExt cx="592675" cy="909375"/>
          </a:xfrm>
        </p:grpSpPr>
        <p:sp>
          <p:nvSpPr>
            <p:cNvPr id="878" name="Google Shape;878;p34"/>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4"/>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4"/>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4"/>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4"/>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4"/>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34"/>
          <p:cNvGrpSpPr/>
          <p:nvPr/>
        </p:nvGrpSpPr>
        <p:grpSpPr>
          <a:xfrm>
            <a:off x="6637006" y="4337766"/>
            <a:ext cx="2319973" cy="538416"/>
            <a:chOff x="5958575" y="4307050"/>
            <a:chExt cx="1147025" cy="266200"/>
          </a:xfrm>
        </p:grpSpPr>
        <p:sp>
          <p:nvSpPr>
            <p:cNvPr id="885" name="Google Shape;885;p34"/>
            <p:cNvSpPr/>
            <p:nvPr/>
          </p:nvSpPr>
          <p:spPr>
            <a:xfrm>
              <a:off x="5972250" y="4307050"/>
              <a:ext cx="1119400" cy="155400"/>
            </a:xfrm>
            <a:custGeom>
              <a:rect b="b" l="l" r="r" t="t"/>
              <a:pathLst>
                <a:path extrusionOk="0" fill="none" h="6216" w="44776">
                  <a:moveTo>
                    <a:pt x="0" y="4552"/>
                  </a:moveTo>
                  <a:cubicBezTo>
                    <a:pt x="1129" y="3138"/>
                    <a:pt x="2294" y="1700"/>
                    <a:pt x="3898" y="868"/>
                  </a:cubicBezTo>
                  <a:cubicBezTo>
                    <a:pt x="5490" y="36"/>
                    <a:pt x="7641" y="1"/>
                    <a:pt x="8936" y="1248"/>
                  </a:cubicBezTo>
                  <a:cubicBezTo>
                    <a:pt x="10065" y="2353"/>
                    <a:pt x="10481" y="4326"/>
                    <a:pt x="12002" y="4730"/>
                  </a:cubicBezTo>
                  <a:cubicBezTo>
                    <a:pt x="14711" y="5443"/>
                    <a:pt x="15983" y="428"/>
                    <a:pt x="18775" y="524"/>
                  </a:cubicBezTo>
                  <a:cubicBezTo>
                    <a:pt x="21722" y="619"/>
                    <a:pt x="22293" y="6144"/>
                    <a:pt x="25228" y="5883"/>
                  </a:cubicBezTo>
                  <a:cubicBezTo>
                    <a:pt x="26535" y="5776"/>
                    <a:pt x="27367" y="4492"/>
                    <a:pt x="28270" y="3530"/>
                  </a:cubicBezTo>
                  <a:cubicBezTo>
                    <a:pt x="29862" y="1854"/>
                    <a:pt x="32797" y="1070"/>
                    <a:pt x="34449" y="2698"/>
                  </a:cubicBezTo>
                  <a:cubicBezTo>
                    <a:pt x="35649" y="3874"/>
                    <a:pt x="36398" y="6215"/>
                    <a:pt x="38014" y="5788"/>
                  </a:cubicBezTo>
                  <a:cubicBezTo>
                    <a:pt x="39060" y="5514"/>
                    <a:pt x="39380" y="4219"/>
                    <a:pt x="40046" y="3364"/>
                  </a:cubicBezTo>
                  <a:cubicBezTo>
                    <a:pt x="41151" y="1938"/>
                    <a:pt x="43623" y="1878"/>
                    <a:pt x="44775" y="328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4"/>
            <p:cNvSpPr/>
            <p:nvPr/>
          </p:nvSpPr>
          <p:spPr>
            <a:xfrm>
              <a:off x="5958575" y="4444300"/>
              <a:ext cx="1147025" cy="128950"/>
            </a:xfrm>
            <a:custGeom>
              <a:rect b="b" l="l" r="r" t="t"/>
              <a:pathLst>
                <a:path extrusionOk="0" fill="none" h="5158" w="45881">
                  <a:moveTo>
                    <a:pt x="1" y="4267"/>
                  </a:moveTo>
                  <a:cubicBezTo>
                    <a:pt x="987" y="2876"/>
                    <a:pt x="2175" y="1545"/>
                    <a:pt x="3708" y="809"/>
                  </a:cubicBezTo>
                  <a:cubicBezTo>
                    <a:pt x="5253" y="60"/>
                    <a:pt x="7214" y="1"/>
                    <a:pt x="8580" y="1023"/>
                  </a:cubicBezTo>
                  <a:cubicBezTo>
                    <a:pt x="10113" y="2175"/>
                    <a:pt x="10874" y="4552"/>
                    <a:pt x="12787" y="4742"/>
                  </a:cubicBezTo>
                  <a:cubicBezTo>
                    <a:pt x="15175" y="4991"/>
                    <a:pt x="16423" y="1545"/>
                    <a:pt x="18788" y="1106"/>
                  </a:cubicBezTo>
                  <a:cubicBezTo>
                    <a:pt x="21830" y="535"/>
                    <a:pt x="23945" y="5158"/>
                    <a:pt x="27011" y="4694"/>
                  </a:cubicBezTo>
                  <a:cubicBezTo>
                    <a:pt x="29566" y="4302"/>
                    <a:pt x="30920" y="500"/>
                    <a:pt x="33475" y="880"/>
                  </a:cubicBezTo>
                  <a:cubicBezTo>
                    <a:pt x="34711" y="1070"/>
                    <a:pt x="35543" y="2199"/>
                    <a:pt x="36386" y="3114"/>
                  </a:cubicBezTo>
                  <a:cubicBezTo>
                    <a:pt x="37230" y="4041"/>
                    <a:pt x="38561" y="4861"/>
                    <a:pt x="39654" y="4267"/>
                  </a:cubicBezTo>
                  <a:cubicBezTo>
                    <a:pt x="40367" y="3886"/>
                    <a:pt x="40688" y="3031"/>
                    <a:pt x="41235" y="2437"/>
                  </a:cubicBezTo>
                  <a:cubicBezTo>
                    <a:pt x="42506" y="1082"/>
                    <a:pt x="45108" y="1510"/>
                    <a:pt x="45881" y="3197"/>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34"/>
          <p:cNvGrpSpPr/>
          <p:nvPr/>
        </p:nvGrpSpPr>
        <p:grpSpPr>
          <a:xfrm rot="-3043763">
            <a:off x="8267831" y="2238825"/>
            <a:ext cx="800255" cy="1504453"/>
            <a:chOff x="6514100" y="3024300"/>
            <a:chExt cx="611700" cy="1149975"/>
          </a:xfrm>
        </p:grpSpPr>
        <p:sp>
          <p:nvSpPr>
            <p:cNvPr id="888" name="Google Shape;888;p34"/>
            <p:cNvSpPr/>
            <p:nvPr/>
          </p:nvSpPr>
          <p:spPr>
            <a:xfrm>
              <a:off x="6514100" y="3773225"/>
              <a:ext cx="42800" cy="55575"/>
            </a:xfrm>
            <a:custGeom>
              <a:rect b="b" l="l" r="r" t="t"/>
              <a:pathLst>
                <a:path extrusionOk="0" fill="none" h="2223" w="1712">
                  <a:moveTo>
                    <a:pt x="13" y="1592"/>
                  </a:moveTo>
                  <a:cubicBezTo>
                    <a:pt x="1" y="1747"/>
                    <a:pt x="48" y="1901"/>
                    <a:pt x="155" y="2032"/>
                  </a:cubicBezTo>
                  <a:cubicBezTo>
                    <a:pt x="238" y="2115"/>
                    <a:pt x="357" y="2175"/>
                    <a:pt x="476" y="2187"/>
                  </a:cubicBezTo>
                  <a:cubicBezTo>
                    <a:pt x="749" y="2222"/>
                    <a:pt x="1023" y="2151"/>
                    <a:pt x="1237" y="1985"/>
                  </a:cubicBezTo>
                  <a:cubicBezTo>
                    <a:pt x="1451" y="1806"/>
                    <a:pt x="1605" y="1569"/>
                    <a:pt x="1664" y="1295"/>
                  </a:cubicBezTo>
                  <a:cubicBezTo>
                    <a:pt x="1712" y="1141"/>
                    <a:pt x="1712" y="974"/>
                    <a:pt x="1664" y="820"/>
                  </a:cubicBezTo>
                  <a:cubicBezTo>
                    <a:pt x="1593" y="594"/>
                    <a:pt x="1439" y="416"/>
                    <a:pt x="1225" y="321"/>
                  </a:cubicBezTo>
                  <a:cubicBezTo>
                    <a:pt x="464" y="0"/>
                    <a:pt x="1" y="963"/>
                    <a:pt x="13" y="159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4"/>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4"/>
            <p:cNvSpPr/>
            <p:nvPr/>
          </p:nvSpPr>
          <p:spPr>
            <a:xfrm>
              <a:off x="6759500" y="3971950"/>
              <a:ext cx="169350" cy="202325"/>
            </a:xfrm>
            <a:custGeom>
              <a:rect b="b" l="l" r="r" t="t"/>
              <a:pathLst>
                <a:path extrusionOk="0" fill="none" h="8093" w="6774">
                  <a:moveTo>
                    <a:pt x="155" y="4077"/>
                  </a:moveTo>
                  <a:cubicBezTo>
                    <a:pt x="0" y="4754"/>
                    <a:pt x="36" y="5479"/>
                    <a:pt x="357" y="6085"/>
                  </a:cubicBezTo>
                  <a:cubicBezTo>
                    <a:pt x="951" y="7226"/>
                    <a:pt x="2341" y="7618"/>
                    <a:pt x="3601" y="7879"/>
                  </a:cubicBezTo>
                  <a:cubicBezTo>
                    <a:pt x="4112" y="7986"/>
                    <a:pt x="4646" y="8093"/>
                    <a:pt x="5157" y="7950"/>
                  </a:cubicBezTo>
                  <a:cubicBezTo>
                    <a:pt x="5894" y="7748"/>
                    <a:pt x="6417" y="7059"/>
                    <a:pt x="6595" y="6322"/>
                  </a:cubicBezTo>
                  <a:cubicBezTo>
                    <a:pt x="6773" y="5574"/>
                    <a:pt x="6643" y="4801"/>
                    <a:pt x="6417" y="4077"/>
                  </a:cubicBezTo>
                  <a:cubicBezTo>
                    <a:pt x="6156" y="3233"/>
                    <a:pt x="5740" y="2401"/>
                    <a:pt x="5074" y="1819"/>
                  </a:cubicBezTo>
                  <a:cubicBezTo>
                    <a:pt x="3018" y="1"/>
                    <a:pt x="630" y="1783"/>
                    <a:pt x="155" y="407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4"/>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4"/>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4"/>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4"/>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 name="Google Shape;895;p34"/>
          <p:cNvSpPr txBox="1"/>
          <p:nvPr>
            <p:ph type="ctrTitle"/>
          </p:nvPr>
        </p:nvSpPr>
        <p:spPr>
          <a:xfrm>
            <a:off x="713225" y="1078000"/>
            <a:ext cx="5736600" cy="204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EXPLORANDO AS PROPRIEDADES DA ÁGUA</a:t>
            </a:r>
            <a:endParaRPr sz="4400"/>
          </a:p>
        </p:txBody>
      </p:sp>
      <p:sp>
        <p:nvSpPr>
          <p:cNvPr id="896" name="Google Shape;896;p34"/>
          <p:cNvSpPr/>
          <p:nvPr/>
        </p:nvSpPr>
        <p:spPr>
          <a:xfrm>
            <a:off x="7775446" y="1599017"/>
            <a:ext cx="123242" cy="160561"/>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4"/>
          <p:cNvSpPr/>
          <p:nvPr/>
        </p:nvSpPr>
        <p:spPr>
          <a:xfrm>
            <a:off x="7186034" y="1301199"/>
            <a:ext cx="176882" cy="192418"/>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4"/>
          <p:cNvSpPr/>
          <p:nvPr/>
        </p:nvSpPr>
        <p:spPr>
          <a:xfrm rot="7199914">
            <a:off x="7871417" y="932554"/>
            <a:ext cx="176876" cy="192412"/>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4"/>
          <p:cNvSpPr txBox="1"/>
          <p:nvPr>
            <p:ph idx="1" type="subTitle"/>
          </p:nvPr>
        </p:nvSpPr>
        <p:spPr>
          <a:xfrm>
            <a:off x="776925" y="723550"/>
            <a:ext cx="986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latin typeface="Arial"/>
                <a:ea typeface="Arial"/>
                <a:cs typeface="Arial"/>
                <a:sym typeface="Arial"/>
              </a:rPr>
              <a:t>AULA 3</a:t>
            </a:r>
            <a:endParaRPr b="1" sz="1400">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9" name="Shape 1089"/>
        <p:cNvGrpSpPr/>
        <p:nvPr/>
      </p:nvGrpSpPr>
      <p:grpSpPr>
        <a:xfrm>
          <a:off x="0" y="0"/>
          <a:ext cx="0" cy="0"/>
          <a:chOff x="0" y="0"/>
          <a:chExt cx="0" cy="0"/>
        </a:xfrm>
      </p:grpSpPr>
      <p:sp>
        <p:nvSpPr>
          <p:cNvPr id="1090" name="Google Shape;1090;p43"/>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PROPRIEDADES FÍSICAS DA ÁGUA</a:t>
            </a:r>
            <a:endParaRPr sz="3300"/>
          </a:p>
        </p:txBody>
      </p:sp>
      <p:graphicFrame>
        <p:nvGraphicFramePr>
          <p:cNvPr id="1091" name="Google Shape;1091;p43"/>
          <p:cNvGraphicFramePr/>
          <p:nvPr/>
        </p:nvGraphicFramePr>
        <p:xfrm>
          <a:off x="2078163" y="2121875"/>
          <a:ext cx="3000000" cy="3000000"/>
        </p:xfrm>
        <a:graphic>
          <a:graphicData uri="http://schemas.openxmlformats.org/drawingml/2006/table">
            <a:tbl>
              <a:tblPr>
                <a:noFill/>
                <a:tableStyleId>{11F78867-DBDE-454E-9D72-2445205D6AE6}</a:tableStyleId>
              </a:tblPr>
              <a:tblGrid>
                <a:gridCol w="1908275"/>
                <a:gridCol w="3703175"/>
              </a:tblGrid>
              <a:tr h="361525">
                <a:tc>
                  <a:txBody>
                    <a:bodyPr/>
                    <a:lstStyle/>
                    <a:p>
                      <a:pPr indent="0" lvl="0" marL="0" rtl="0" algn="l">
                        <a:spcBef>
                          <a:spcPts val="0"/>
                        </a:spcBef>
                        <a:spcAft>
                          <a:spcPts val="0"/>
                        </a:spcAft>
                        <a:buNone/>
                      </a:pPr>
                      <a:r>
                        <a:t/>
                      </a:r>
                      <a:endParaRPr b="1" sz="1100">
                        <a:solidFill>
                          <a:schemeClr val="dk1"/>
                        </a:solidFill>
                        <a:latin typeface="Catamaran"/>
                        <a:ea typeface="Catamaran"/>
                        <a:cs typeface="Catamaran"/>
                        <a:sym typeface="Catamaran"/>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1600"/>
                        </a:spcAft>
                        <a:buNone/>
                      </a:pPr>
                      <a:r>
                        <a:t/>
                      </a:r>
                      <a:endParaRPr sz="1000">
                        <a:solidFill>
                          <a:schemeClr val="dk1"/>
                        </a:solidFill>
                        <a:latin typeface="Catamaran Medium"/>
                        <a:ea typeface="Catamaran Medium"/>
                        <a:cs typeface="Catamaran Medium"/>
                        <a:sym typeface="Catamaran Medium"/>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latin typeface="Catamaran"/>
                          <a:ea typeface="Catamaran"/>
                          <a:cs typeface="Catamaran"/>
                          <a:sym typeface="Catamaran"/>
                        </a:rPr>
                        <a:t>Ponto de Fusão</a:t>
                      </a:r>
                      <a:endParaRPr b="1" sz="1100">
                        <a:solidFill>
                          <a:schemeClr val="dk1"/>
                        </a:solidFill>
                        <a:latin typeface="Catamaran"/>
                        <a:ea typeface="Catamaran"/>
                        <a:cs typeface="Catamaran"/>
                        <a:sym typeface="Catamaran"/>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tamaran Medium"/>
                          <a:ea typeface="Catamaran Medium"/>
                          <a:cs typeface="Catamaran Medium"/>
                          <a:sym typeface="Catamaran Medium"/>
                        </a:rPr>
                        <a:t>0 °C (32 °F)</a:t>
                      </a:r>
                      <a:endParaRPr sz="1000">
                        <a:solidFill>
                          <a:schemeClr val="dk1"/>
                        </a:solidFill>
                        <a:latin typeface="Catamaran Medium"/>
                        <a:ea typeface="Catamaran Medium"/>
                        <a:cs typeface="Catamaran Medium"/>
                        <a:sym typeface="Catamaran Medium"/>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latin typeface="Catamaran"/>
                          <a:ea typeface="Catamaran"/>
                          <a:cs typeface="Catamaran"/>
                          <a:sym typeface="Catamaran"/>
                        </a:rPr>
                        <a:t>Ponto de Ebulição</a:t>
                      </a:r>
                      <a:endParaRPr b="1" sz="1100">
                        <a:solidFill>
                          <a:schemeClr val="dk1"/>
                        </a:solidFill>
                        <a:latin typeface="Catamaran"/>
                        <a:ea typeface="Catamaran"/>
                        <a:cs typeface="Catamaran"/>
                        <a:sym typeface="Catamaran"/>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tamaran Medium"/>
                          <a:ea typeface="Catamaran Medium"/>
                          <a:cs typeface="Catamaran Medium"/>
                          <a:sym typeface="Catamaran Medium"/>
                        </a:rPr>
                        <a:t>100 °C (212 °F)</a:t>
                      </a:r>
                      <a:endParaRPr sz="1000">
                        <a:solidFill>
                          <a:schemeClr val="dk1"/>
                        </a:solidFill>
                        <a:latin typeface="Catamaran Medium"/>
                        <a:ea typeface="Catamaran Medium"/>
                        <a:cs typeface="Catamaran Medium"/>
                        <a:sym typeface="Catamaran Medium"/>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latin typeface="Catamaran"/>
                          <a:ea typeface="Catamaran"/>
                          <a:cs typeface="Catamaran"/>
                          <a:sym typeface="Catamaran"/>
                        </a:rPr>
                        <a:t>Densidade</a:t>
                      </a:r>
                      <a:endParaRPr b="1" sz="1100">
                        <a:solidFill>
                          <a:schemeClr val="dk1"/>
                        </a:solidFill>
                        <a:latin typeface="Catamaran"/>
                        <a:ea typeface="Catamaran"/>
                        <a:cs typeface="Catamaran"/>
                        <a:sym typeface="Catamaran"/>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tamaran Medium"/>
                          <a:ea typeface="Catamaran Medium"/>
                          <a:cs typeface="Catamaran Medium"/>
                          <a:sym typeface="Catamaran Medium"/>
                        </a:rPr>
                        <a:t>1 g/cm</a:t>
                      </a:r>
                      <a:r>
                        <a:rPr lang="en" sz="1000">
                          <a:solidFill>
                            <a:schemeClr val="dk1"/>
                          </a:solidFill>
                          <a:latin typeface="Catamaran Medium"/>
                          <a:ea typeface="Catamaran Medium"/>
                          <a:cs typeface="Catamaran Medium"/>
                          <a:sym typeface="Catamaran Medium"/>
                        </a:rPr>
                        <a:t>³</a:t>
                      </a:r>
                      <a:endParaRPr sz="1000">
                        <a:solidFill>
                          <a:schemeClr val="dk1"/>
                        </a:solidFill>
                        <a:latin typeface="Catamaran Medium"/>
                        <a:ea typeface="Catamaran Medium"/>
                        <a:cs typeface="Catamaran Medium"/>
                        <a:sym typeface="Catamaran Medium"/>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latin typeface="Catamaran"/>
                          <a:ea typeface="Catamaran"/>
                          <a:cs typeface="Catamaran"/>
                          <a:sym typeface="Catamaran"/>
                        </a:rPr>
                        <a:t>Calor Específico</a:t>
                      </a:r>
                      <a:endParaRPr b="1" sz="1100">
                        <a:solidFill>
                          <a:schemeClr val="dk1"/>
                        </a:solidFill>
                        <a:latin typeface="Catamaran"/>
                        <a:ea typeface="Catamaran"/>
                        <a:cs typeface="Catamaran"/>
                        <a:sym typeface="Catamaran"/>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tamaran Medium"/>
                          <a:ea typeface="Catamaran Medium"/>
                          <a:cs typeface="Catamaran Medium"/>
                          <a:sym typeface="Catamaran Medium"/>
                        </a:rPr>
                        <a:t>Alto, requer muita energia para aquecer ou esfriar</a:t>
                      </a:r>
                      <a:endParaRPr sz="1000">
                        <a:solidFill>
                          <a:schemeClr val="dk1"/>
                        </a:solidFill>
                        <a:latin typeface="Catamaran Medium"/>
                        <a:ea typeface="Catamaran Medium"/>
                        <a:cs typeface="Catamaran Medium"/>
                        <a:sym typeface="Catamaran Medium"/>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latin typeface="Catamaran"/>
                          <a:ea typeface="Catamaran"/>
                          <a:cs typeface="Catamaran"/>
                          <a:sym typeface="Catamaran"/>
                        </a:rPr>
                        <a:t>Viscosidade</a:t>
                      </a:r>
                      <a:endParaRPr b="1" sz="1100">
                        <a:solidFill>
                          <a:schemeClr val="dk1"/>
                        </a:solidFill>
                        <a:latin typeface="Catamaran"/>
                        <a:ea typeface="Catamaran"/>
                        <a:cs typeface="Catamaran"/>
                        <a:sym typeface="Catamaran"/>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atamaran Medium"/>
                          <a:ea typeface="Catamaran Medium"/>
                          <a:cs typeface="Catamaran Medium"/>
                          <a:sym typeface="Catamaran Medium"/>
                        </a:rPr>
                        <a:t>Resistência ao fluxo, menor que a maioria dos líquidos</a:t>
                      </a:r>
                      <a:endParaRPr sz="1000">
                        <a:solidFill>
                          <a:schemeClr val="dk1"/>
                        </a:solidFill>
                        <a:latin typeface="Catamaran Medium"/>
                        <a:ea typeface="Catamaran Medium"/>
                        <a:cs typeface="Catamaran Medium"/>
                        <a:sym typeface="Catamaran Medium"/>
                      </a:endParaRPr>
                    </a:p>
                  </a:txBody>
                  <a:tcPr marT="0" marB="0"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r>
            </a:tbl>
          </a:graphicData>
        </a:graphic>
      </p:graphicFrame>
      <p:sp>
        <p:nvSpPr>
          <p:cNvPr id="1092" name="Google Shape;1092;p43"/>
          <p:cNvSpPr txBox="1"/>
          <p:nvPr/>
        </p:nvSpPr>
        <p:spPr>
          <a:xfrm>
            <a:off x="720000" y="1117800"/>
            <a:ext cx="7704000" cy="3699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Catamaran Medium"/>
                <a:ea typeface="Catamaran Medium"/>
                <a:cs typeface="Catamaran Medium"/>
                <a:sym typeface="Catamaran Medium"/>
              </a:rPr>
              <a:t>A água possui diversas propriedades físicas que a tornam única e essencial para a vida. Essas propriedades são influenciadas pelas ligações de hidrogênio entre as moléculas de água e pela polaridade da molécula.</a:t>
            </a:r>
            <a:endParaRPr sz="1200">
              <a:solidFill>
                <a:schemeClr val="dk1"/>
              </a:solidFill>
              <a:latin typeface="Catamaran Medium"/>
              <a:ea typeface="Catamaran Medium"/>
              <a:cs typeface="Catamaran Medium"/>
              <a:sym typeface="Catamaran Medium"/>
            </a:endParaRPr>
          </a:p>
        </p:txBody>
      </p:sp>
      <p:grpSp>
        <p:nvGrpSpPr>
          <p:cNvPr id="1093" name="Google Shape;1093;p43"/>
          <p:cNvGrpSpPr/>
          <p:nvPr/>
        </p:nvGrpSpPr>
        <p:grpSpPr>
          <a:xfrm>
            <a:off x="10629759" y="1722336"/>
            <a:ext cx="375090" cy="630830"/>
            <a:chOff x="1901125" y="4210800"/>
            <a:chExt cx="286700" cy="482175"/>
          </a:xfrm>
        </p:grpSpPr>
        <p:sp>
          <p:nvSpPr>
            <p:cNvPr id="1094" name="Google Shape;1094;p43"/>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3"/>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3"/>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43"/>
          <p:cNvGrpSpPr/>
          <p:nvPr/>
        </p:nvGrpSpPr>
        <p:grpSpPr>
          <a:xfrm>
            <a:off x="1495425" y="2428875"/>
            <a:ext cx="7534275" cy="1862150"/>
            <a:chOff x="809625" y="2124075"/>
            <a:chExt cx="7534275" cy="1862150"/>
          </a:xfrm>
        </p:grpSpPr>
        <p:sp>
          <p:nvSpPr>
            <p:cNvPr id="1098" name="Google Shape;1098;p43"/>
            <p:cNvSpPr/>
            <p:nvPr/>
          </p:nvSpPr>
          <p:spPr>
            <a:xfrm flipH="1">
              <a:off x="809625" y="2124075"/>
              <a:ext cx="7534275" cy="42875"/>
            </a:xfrm>
            <a:custGeom>
              <a:rect b="b" l="l" r="r" t="t"/>
              <a:pathLst>
                <a:path extrusionOk="0" h="1715" w="301371">
                  <a:moveTo>
                    <a:pt x="0" y="1524"/>
                  </a:moveTo>
                  <a:cubicBezTo>
                    <a:pt x="3556" y="1334"/>
                    <a:pt x="7620" y="381"/>
                    <a:pt x="21336" y="381"/>
                  </a:cubicBezTo>
                  <a:cubicBezTo>
                    <a:pt x="35052" y="381"/>
                    <a:pt x="64961" y="1334"/>
                    <a:pt x="82296" y="1524"/>
                  </a:cubicBezTo>
                  <a:cubicBezTo>
                    <a:pt x="99632" y="1715"/>
                    <a:pt x="106744" y="1715"/>
                    <a:pt x="125349" y="1524"/>
                  </a:cubicBezTo>
                  <a:cubicBezTo>
                    <a:pt x="143955" y="1334"/>
                    <a:pt x="176149" y="572"/>
                    <a:pt x="193929" y="381"/>
                  </a:cubicBezTo>
                  <a:cubicBezTo>
                    <a:pt x="211709" y="191"/>
                    <a:pt x="220853" y="191"/>
                    <a:pt x="232029" y="381"/>
                  </a:cubicBezTo>
                  <a:cubicBezTo>
                    <a:pt x="243205" y="572"/>
                    <a:pt x="249428" y="1588"/>
                    <a:pt x="260985" y="1524"/>
                  </a:cubicBezTo>
                  <a:cubicBezTo>
                    <a:pt x="272542" y="1461"/>
                    <a:pt x="294640" y="254"/>
                    <a:pt x="301371" y="0"/>
                  </a:cubicBezTo>
                </a:path>
              </a:pathLst>
            </a:custGeom>
            <a:noFill/>
            <a:ln cap="flat" cmpd="sng" w="19050">
              <a:solidFill>
                <a:schemeClr val="accent2"/>
              </a:solidFill>
              <a:prstDash val="solid"/>
              <a:round/>
              <a:headEnd len="med" w="med" type="none"/>
              <a:tailEnd len="med" w="med" type="none"/>
            </a:ln>
          </p:spPr>
        </p:sp>
        <p:sp>
          <p:nvSpPr>
            <p:cNvPr id="1099" name="Google Shape;1099;p43"/>
            <p:cNvSpPr/>
            <p:nvPr/>
          </p:nvSpPr>
          <p:spPr>
            <a:xfrm>
              <a:off x="809625" y="2495550"/>
              <a:ext cx="7534275" cy="42875"/>
            </a:xfrm>
            <a:custGeom>
              <a:rect b="b" l="l" r="r" t="t"/>
              <a:pathLst>
                <a:path extrusionOk="0" h="1715" w="301371">
                  <a:moveTo>
                    <a:pt x="0" y="1524"/>
                  </a:moveTo>
                  <a:cubicBezTo>
                    <a:pt x="3556" y="1334"/>
                    <a:pt x="7620" y="381"/>
                    <a:pt x="21336" y="381"/>
                  </a:cubicBezTo>
                  <a:cubicBezTo>
                    <a:pt x="35052" y="381"/>
                    <a:pt x="64961" y="1334"/>
                    <a:pt x="82296" y="1524"/>
                  </a:cubicBezTo>
                  <a:cubicBezTo>
                    <a:pt x="99632" y="1715"/>
                    <a:pt x="106744" y="1715"/>
                    <a:pt x="125349" y="1524"/>
                  </a:cubicBezTo>
                  <a:cubicBezTo>
                    <a:pt x="143955" y="1334"/>
                    <a:pt x="176149" y="572"/>
                    <a:pt x="193929" y="381"/>
                  </a:cubicBezTo>
                  <a:cubicBezTo>
                    <a:pt x="211709" y="191"/>
                    <a:pt x="220853" y="191"/>
                    <a:pt x="232029" y="381"/>
                  </a:cubicBezTo>
                  <a:cubicBezTo>
                    <a:pt x="243205" y="572"/>
                    <a:pt x="249428" y="1588"/>
                    <a:pt x="260985" y="1524"/>
                  </a:cubicBezTo>
                  <a:cubicBezTo>
                    <a:pt x="272542" y="1461"/>
                    <a:pt x="294640" y="254"/>
                    <a:pt x="301371" y="0"/>
                  </a:cubicBezTo>
                </a:path>
              </a:pathLst>
            </a:custGeom>
            <a:noFill/>
            <a:ln cap="flat" cmpd="sng" w="19050">
              <a:solidFill>
                <a:schemeClr val="accent2"/>
              </a:solidFill>
              <a:prstDash val="solid"/>
              <a:round/>
              <a:headEnd len="med" w="med" type="none"/>
              <a:tailEnd len="med" w="med" type="none"/>
            </a:ln>
          </p:spPr>
        </p:sp>
        <p:sp>
          <p:nvSpPr>
            <p:cNvPr id="1100" name="Google Shape;1100;p43"/>
            <p:cNvSpPr/>
            <p:nvPr/>
          </p:nvSpPr>
          <p:spPr>
            <a:xfrm flipH="1">
              <a:off x="809625" y="2857500"/>
              <a:ext cx="7534275" cy="42875"/>
            </a:xfrm>
            <a:custGeom>
              <a:rect b="b" l="l" r="r" t="t"/>
              <a:pathLst>
                <a:path extrusionOk="0" h="1715" w="301371">
                  <a:moveTo>
                    <a:pt x="0" y="1524"/>
                  </a:moveTo>
                  <a:cubicBezTo>
                    <a:pt x="3556" y="1334"/>
                    <a:pt x="7620" y="381"/>
                    <a:pt x="21336" y="381"/>
                  </a:cubicBezTo>
                  <a:cubicBezTo>
                    <a:pt x="35052" y="381"/>
                    <a:pt x="64961" y="1334"/>
                    <a:pt x="82296" y="1524"/>
                  </a:cubicBezTo>
                  <a:cubicBezTo>
                    <a:pt x="99632" y="1715"/>
                    <a:pt x="106744" y="1715"/>
                    <a:pt x="125349" y="1524"/>
                  </a:cubicBezTo>
                  <a:cubicBezTo>
                    <a:pt x="143955" y="1334"/>
                    <a:pt x="176149" y="572"/>
                    <a:pt x="193929" y="381"/>
                  </a:cubicBezTo>
                  <a:cubicBezTo>
                    <a:pt x="211709" y="191"/>
                    <a:pt x="220853" y="191"/>
                    <a:pt x="232029" y="381"/>
                  </a:cubicBezTo>
                  <a:cubicBezTo>
                    <a:pt x="243205" y="572"/>
                    <a:pt x="249428" y="1588"/>
                    <a:pt x="260985" y="1524"/>
                  </a:cubicBezTo>
                  <a:cubicBezTo>
                    <a:pt x="272542" y="1461"/>
                    <a:pt x="294640" y="254"/>
                    <a:pt x="301371" y="0"/>
                  </a:cubicBezTo>
                </a:path>
              </a:pathLst>
            </a:custGeom>
            <a:noFill/>
            <a:ln cap="flat" cmpd="sng" w="19050">
              <a:solidFill>
                <a:schemeClr val="accent2"/>
              </a:solidFill>
              <a:prstDash val="solid"/>
              <a:round/>
              <a:headEnd len="med" w="med" type="none"/>
              <a:tailEnd len="med" w="med" type="none"/>
            </a:ln>
          </p:spPr>
        </p:sp>
        <p:sp>
          <p:nvSpPr>
            <p:cNvPr id="1101" name="Google Shape;1101;p43"/>
            <p:cNvSpPr/>
            <p:nvPr/>
          </p:nvSpPr>
          <p:spPr>
            <a:xfrm>
              <a:off x="809625" y="3209925"/>
              <a:ext cx="7534275" cy="42875"/>
            </a:xfrm>
            <a:custGeom>
              <a:rect b="b" l="l" r="r" t="t"/>
              <a:pathLst>
                <a:path extrusionOk="0" h="1715" w="301371">
                  <a:moveTo>
                    <a:pt x="0" y="1524"/>
                  </a:moveTo>
                  <a:cubicBezTo>
                    <a:pt x="3556" y="1334"/>
                    <a:pt x="7620" y="381"/>
                    <a:pt x="21336" y="381"/>
                  </a:cubicBezTo>
                  <a:cubicBezTo>
                    <a:pt x="35052" y="381"/>
                    <a:pt x="64961" y="1334"/>
                    <a:pt x="82296" y="1524"/>
                  </a:cubicBezTo>
                  <a:cubicBezTo>
                    <a:pt x="99632" y="1715"/>
                    <a:pt x="106744" y="1715"/>
                    <a:pt x="125349" y="1524"/>
                  </a:cubicBezTo>
                  <a:cubicBezTo>
                    <a:pt x="143955" y="1334"/>
                    <a:pt x="176149" y="572"/>
                    <a:pt x="193929" y="381"/>
                  </a:cubicBezTo>
                  <a:cubicBezTo>
                    <a:pt x="211709" y="191"/>
                    <a:pt x="220853" y="191"/>
                    <a:pt x="232029" y="381"/>
                  </a:cubicBezTo>
                  <a:cubicBezTo>
                    <a:pt x="243205" y="572"/>
                    <a:pt x="249428" y="1588"/>
                    <a:pt x="260985" y="1524"/>
                  </a:cubicBezTo>
                  <a:cubicBezTo>
                    <a:pt x="272542" y="1461"/>
                    <a:pt x="294640" y="254"/>
                    <a:pt x="301371" y="0"/>
                  </a:cubicBezTo>
                </a:path>
              </a:pathLst>
            </a:custGeom>
            <a:noFill/>
            <a:ln cap="flat" cmpd="sng" w="19050">
              <a:solidFill>
                <a:schemeClr val="accent2"/>
              </a:solidFill>
              <a:prstDash val="solid"/>
              <a:round/>
              <a:headEnd len="med" w="med" type="none"/>
              <a:tailEnd len="med" w="med" type="none"/>
            </a:ln>
          </p:spPr>
        </p:sp>
        <p:sp>
          <p:nvSpPr>
            <p:cNvPr id="1102" name="Google Shape;1102;p43"/>
            <p:cNvSpPr/>
            <p:nvPr/>
          </p:nvSpPr>
          <p:spPr>
            <a:xfrm flipH="1">
              <a:off x="809625" y="3581400"/>
              <a:ext cx="7534275" cy="42875"/>
            </a:xfrm>
            <a:custGeom>
              <a:rect b="b" l="l" r="r" t="t"/>
              <a:pathLst>
                <a:path extrusionOk="0" h="1715" w="301371">
                  <a:moveTo>
                    <a:pt x="0" y="1524"/>
                  </a:moveTo>
                  <a:cubicBezTo>
                    <a:pt x="3556" y="1334"/>
                    <a:pt x="7620" y="381"/>
                    <a:pt x="21336" y="381"/>
                  </a:cubicBezTo>
                  <a:cubicBezTo>
                    <a:pt x="35052" y="381"/>
                    <a:pt x="64961" y="1334"/>
                    <a:pt x="82296" y="1524"/>
                  </a:cubicBezTo>
                  <a:cubicBezTo>
                    <a:pt x="99632" y="1715"/>
                    <a:pt x="106744" y="1715"/>
                    <a:pt x="125349" y="1524"/>
                  </a:cubicBezTo>
                  <a:cubicBezTo>
                    <a:pt x="143955" y="1334"/>
                    <a:pt x="176149" y="572"/>
                    <a:pt x="193929" y="381"/>
                  </a:cubicBezTo>
                  <a:cubicBezTo>
                    <a:pt x="211709" y="191"/>
                    <a:pt x="220853" y="191"/>
                    <a:pt x="232029" y="381"/>
                  </a:cubicBezTo>
                  <a:cubicBezTo>
                    <a:pt x="243205" y="572"/>
                    <a:pt x="249428" y="1588"/>
                    <a:pt x="260985" y="1524"/>
                  </a:cubicBezTo>
                  <a:cubicBezTo>
                    <a:pt x="272542" y="1461"/>
                    <a:pt x="294640" y="254"/>
                    <a:pt x="301371" y="0"/>
                  </a:cubicBezTo>
                </a:path>
              </a:pathLst>
            </a:custGeom>
            <a:noFill/>
            <a:ln cap="flat" cmpd="sng" w="19050">
              <a:solidFill>
                <a:schemeClr val="accent2"/>
              </a:solidFill>
              <a:prstDash val="solid"/>
              <a:round/>
              <a:headEnd len="med" w="med" type="none"/>
              <a:tailEnd len="med" w="med" type="none"/>
            </a:ln>
          </p:spPr>
        </p:sp>
        <p:sp>
          <p:nvSpPr>
            <p:cNvPr id="1103" name="Google Shape;1103;p43"/>
            <p:cNvSpPr/>
            <p:nvPr/>
          </p:nvSpPr>
          <p:spPr>
            <a:xfrm>
              <a:off x="809625" y="3943350"/>
              <a:ext cx="7534275" cy="42875"/>
            </a:xfrm>
            <a:custGeom>
              <a:rect b="b" l="l" r="r" t="t"/>
              <a:pathLst>
                <a:path extrusionOk="0" h="1715" w="301371">
                  <a:moveTo>
                    <a:pt x="0" y="1524"/>
                  </a:moveTo>
                  <a:cubicBezTo>
                    <a:pt x="3556" y="1334"/>
                    <a:pt x="7620" y="381"/>
                    <a:pt x="21336" y="381"/>
                  </a:cubicBezTo>
                  <a:cubicBezTo>
                    <a:pt x="35052" y="381"/>
                    <a:pt x="64961" y="1334"/>
                    <a:pt x="82296" y="1524"/>
                  </a:cubicBezTo>
                  <a:cubicBezTo>
                    <a:pt x="99632" y="1715"/>
                    <a:pt x="106744" y="1715"/>
                    <a:pt x="125349" y="1524"/>
                  </a:cubicBezTo>
                  <a:cubicBezTo>
                    <a:pt x="143955" y="1334"/>
                    <a:pt x="176149" y="572"/>
                    <a:pt x="193929" y="381"/>
                  </a:cubicBezTo>
                  <a:cubicBezTo>
                    <a:pt x="211709" y="191"/>
                    <a:pt x="220853" y="191"/>
                    <a:pt x="232029" y="381"/>
                  </a:cubicBezTo>
                  <a:cubicBezTo>
                    <a:pt x="243205" y="572"/>
                    <a:pt x="249428" y="1588"/>
                    <a:pt x="260985" y="1524"/>
                  </a:cubicBezTo>
                  <a:cubicBezTo>
                    <a:pt x="272542" y="1461"/>
                    <a:pt x="294640" y="254"/>
                    <a:pt x="301371" y="0"/>
                  </a:cubicBezTo>
                </a:path>
              </a:pathLst>
            </a:custGeom>
            <a:noFill/>
            <a:ln cap="flat" cmpd="sng" w="19050">
              <a:solidFill>
                <a:schemeClr val="accent2"/>
              </a:solidFill>
              <a:prstDash val="solid"/>
              <a:round/>
              <a:headEnd len="med" w="med" type="none"/>
              <a:tailEnd len="med" w="med" type="none"/>
            </a:ln>
          </p:spPr>
        </p:sp>
      </p:grpSp>
      <p:sp>
        <p:nvSpPr>
          <p:cNvPr id="1104" name="Google Shape;1104;p43"/>
          <p:cNvSpPr txBox="1"/>
          <p:nvPr>
            <p:ph type="title"/>
          </p:nvPr>
        </p:nvSpPr>
        <p:spPr>
          <a:xfrm>
            <a:off x="2042600" y="1987363"/>
            <a:ext cx="1506000" cy="31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accent6"/>
                </a:solidFill>
              </a:rPr>
              <a:t>PROPRIEDADE</a:t>
            </a:r>
            <a:endParaRPr sz="1500">
              <a:solidFill>
                <a:schemeClr val="accent6"/>
              </a:solidFill>
            </a:endParaRPr>
          </a:p>
        </p:txBody>
      </p:sp>
      <p:sp>
        <p:nvSpPr>
          <p:cNvPr id="1105" name="Google Shape;1105;p43"/>
          <p:cNvSpPr txBox="1"/>
          <p:nvPr>
            <p:ph type="title"/>
          </p:nvPr>
        </p:nvSpPr>
        <p:spPr>
          <a:xfrm>
            <a:off x="4130900" y="2034263"/>
            <a:ext cx="1506000" cy="31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accent6"/>
                </a:solidFill>
              </a:rPr>
              <a:t>DESCRIÇÃO</a:t>
            </a:r>
            <a:endParaRPr sz="1500">
              <a:solidFill>
                <a:schemeClr val="accent6"/>
              </a:solidFill>
            </a:endParaRPr>
          </a:p>
        </p:txBody>
      </p:sp>
      <p:sp>
        <p:nvSpPr>
          <p:cNvPr id="1106" name="Google Shape;1106;p43"/>
          <p:cNvSpPr/>
          <p:nvPr/>
        </p:nvSpPr>
        <p:spPr>
          <a:xfrm>
            <a:off x="7170700" y="2038850"/>
            <a:ext cx="2043900" cy="233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107" name="Google Shape;1107;p43"/>
          <p:cNvSpPr/>
          <p:nvPr/>
        </p:nvSpPr>
        <p:spPr>
          <a:xfrm>
            <a:off x="1113450" y="2038850"/>
            <a:ext cx="852900" cy="233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44"/>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t>PAPEL DA ÁGUA NO MEIO AMBIENTE</a:t>
            </a:r>
            <a:endParaRPr sz="3100"/>
          </a:p>
        </p:txBody>
      </p:sp>
      <p:sp>
        <p:nvSpPr>
          <p:cNvPr id="1113" name="Google Shape;1113;p44"/>
          <p:cNvSpPr txBox="1"/>
          <p:nvPr>
            <p:ph idx="2" type="subTitle"/>
          </p:nvPr>
        </p:nvSpPr>
        <p:spPr>
          <a:xfrm>
            <a:off x="713225" y="1048725"/>
            <a:ext cx="6795300" cy="7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água é essencial para a vida em todos os seus níveis, desempenhando papéis importantes em diversos processos ecológicos. O </a:t>
            </a:r>
            <a:r>
              <a:rPr b="1" lang="en" sz="1300">
                <a:latin typeface="Catamaran"/>
                <a:ea typeface="Catamaran"/>
                <a:cs typeface="Catamaran"/>
                <a:sym typeface="Catamaran"/>
              </a:rPr>
              <a:t>ciclo da água</a:t>
            </a:r>
            <a:r>
              <a:rPr lang="en" sz="1300"/>
              <a:t> conecta os sistemas terrestres e aquáticos, impactando o clima, a biodiversidade e a disponibilidade de recursos naturais.</a:t>
            </a:r>
            <a:endParaRPr sz="1300"/>
          </a:p>
        </p:txBody>
      </p:sp>
      <p:sp>
        <p:nvSpPr>
          <p:cNvPr id="1114" name="Google Shape;1114;p44"/>
          <p:cNvSpPr/>
          <p:nvPr/>
        </p:nvSpPr>
        <p:spPr>
          <a:xfrm>
            <a:off x="547200" y="1982525"/>
            <a:ext cx="2163900" cy="2463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115" name="Google Shape;1115;p44"/>
          <p:cNvSpPr/>
          <p:nvPr/>
        </p:nvSpPr>
        <p:spPr>
          <a:xfrm>
            <a:off x="2999863" y="1982525"/>
            <a:ext cx="2163900" cy="2463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116" name="Google Shape;1116;p44"/>
          <p:cNvSpPr/>
          <p:nvPr/>
        </p:nvSpPr>
        <p:spPr>
          <a:xfrm>
            <a:off x="5379146" y="1982525"/>
            <a:ext cx="2163900" cy="2463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117" name="Google Shape;1117;p44"/>
          <p:cNvSpPr txBox="1"/>
          <p:nvPr>
            <p:ph idx="2" type="subTitle"/>
          </p:nvPr>
        </p:nvSpPr>
        <p:spPr>
          <a:xfrm>
            <a:off x="685200" y="1982525"/>
            <a:ext cx="1887900" cy="5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accent6"/>
                </a:solidFill>
                <a:latin typeface="Catamaran"/>
                <a:ea typeface="Catamaran"/>
                <a:cs typeface="Catamaran"/>
                <a:sym typeface="Catamaran"/>
              </a:rPr>
              <a:t>REGULAÇÃO DO CLIMA</a:t>
            </a:r>
            <a:endParaRPr b="1" sz="1300">
              <a:solidFill>
                <a:schemeClr val="accent6"/>
              </a:solidFill>
              <a:latin typeface="Catamaran"/>
              <a:ea typeface="Catamaran"/>
              <a:cs typeface="Catamaran"/>
              <a:sym typeface="Catamaran"/>
            </a:endParaRPr>
          </a:p>
        </p:txBody>
      </p:sp>
      <p:sp>
        <p:nvSpPr>
          <p:cNvPr id="1118" name="Google Shape;1118;p44"/>
          <p:cNvSpPr txBox="1"/>
          <p:nvPr>
            <p:ph idx="2" type="subTitle"/>
          </p:nvPr>
        </p:nvSpPr>
        <p:spPr>
          <a:xfrm>
            <a:off x="3166925" y="1982525"/>
            <a:ext cx="1887900" cy="5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accent6"/>
                </a:solidFill>
                <a:latin typeface="Catamaran"/>
                <a:ea typeface="Catamaran"/>
                <a:cs typeface="Catamaran"/>
                <a:sym typeface="Catamaran"/>
              </a:rPr>
              <a:t>TRANSPORTE DE NUTRIENTES</a:t>
            </a:r>
            <a:endParaRPr b="1" sz="1300">
              <a:solidFill>
                <a:schemeClr val="accent6"/>
              </a:solidFill>
              <a:latin typeface="Catamaran"/>
              <a:ea typeface="Catamaran"/>
              <a:cs typeface="Catamaran"/>
              <a:sym typeface="Catamaran"/>
            </a:endParaRPr>
          </a:p>
        </p:txBody>
      </p:sp>
      <p:sp>
        <p:nvSpPr>
          <p:cNvPr id="1119" name="Google Shape;1119;p44"/>
          <p:cNvSpPr txBox="1"/>
          <p:nvPr>
            <p:ph idx="2" type="subTitle"/>
          </p:nvPr>
        </p:nvSpPr>
        <p:spPr>
          <a:xfrm>
            <a:off x="5510650" y="1982525"/>
            <a:ext cx="1887900" cy="5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accent6"/>
                </a:solidFill>
                <a:latin typeface="Catamaran"/>
                <a:ea typeface="Catamaran"/>
                <a:cs typeface="Catamaran"/>
                <a:sym typeface="Catamaran"/>
              </a:rPr>
              <a:t>HABITAT PARA A VIDA</a:t>
            </a:r>
            <a:endParaRPr b="1" sz="1300">
              <a:solidFill>
                <a:schemeClr val="accent6"/>
              </a:solidFill>
              <a:latin typeface="Catamaran"/>
              <a:ea typeface="Catamaran"/>
              <a:cs typeface="Catamaran"/>
              <a:sym typeface="Catamaran"/>
            </a:endParaRPr>
          </a:p>
        </p:txBody>
      </p:sp>
      <p:sp>
        <p:nvSpPr>
          <p:cNvPr id="1120" name="Google Shape;1120;p44"/>
          <p:cNvSpPr txBox="1"/>
          <p:nvPr>
            <p:ph idx="2" type="subTitle"/>
          </p:nvPr>
        </p:nvSpPr>
        <p:spPr>
          <a:xfrm>
            <a:off x="603250" y="2629875"/>
            <a:ext cx="1969800" cy="159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A água tem um alto calor específico, o que significa que absorve e libera calor lentamente. Essa propriedade ajuda a regular a temperatura da Terra, evitando mudanças climáticas abruptas.</a:t>
            </a:r>
            <a:endParaRPr sz="1200"/>
          </a:p>
        </p:txBody>
      </p:sp>
      <p:sp>
        <p:nvSpPr>
          <p:cNvPr id="1121" name="Google Shape;1121;p44"/>
          <p:cNvSpPr txBox="1"/>
          <p:nvPr>
            <p:ph idx="2" type="subTitle"/>
          </p:nvPr>
        </p:nvSpPr>
        <p:spPr>
          <a:xfrm>
            <a:off x="3166925" y="2629875"/>
            <a:ext cx="1969800" cy="159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A água é essencial para o transporte de nutrientes para as plantas e animais. A água do solo e dos rios carrega nutrientes essenciais para o crescimento e desenvolvimento dos organismos.</a:t>
            </a:r>
            <a:endParaRPr sz="1200"/>
          </a:p>
        </p:txBody>
      </p:sp>
      <p:sp>
        <p:nvSpPr>
          <p:cNvPr id="1122" name="Google Shape;1122;p44"/>
          <p:cNvSpPr txBox="1"/>
          <p:nvPr>
            <p:ph idx="2" type="subTitle"/>
          </p:nvPr>
        </p:nvSpPr>
        <p:spPr>
          <a:xfrm>
            <a:off x="5476200" y="2507825"/>
            <a:ext cx="1969800" cy="159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A água é o habitat para uma enorme variedade de organismos, desde peixes e algas até mamíferos aquáticos. Os oceanos, rios, lagos e lagoas abrigam uma biodiversidade incomparável.</a:t>
            </a:r>
            <a:endParaRPr sz="1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26" name="Shape 1126"/>
        <p:cNvGrpSpPr/>
        <p:nvPr/>
      </p:nvGrpSpPr>
      <p:grpSpPr>
        <a:xfrm>
          <a:off x="0" y="0"/>
          <a:ext cx="0" cy="0"/>
          <a:chOff x="0" y="0"/>
          <a:chExt cx="0" cy="0"/>
        </a:xfrm>
      </p:grpSpPr>
      <p:grpSp>
        <p:nvGrpSpPr>
          <p:cNvPr id="1127" name="Google Shape;1127;p45"/>
          <p:cNvGrpSpPr/>
          <p:nvPr/>
        </p:nvGrpSpPr>
        <p:grpSpPr>
          <a:xfrm flipH="1" rot="5400000">
            <a:off x="-1612399" y="374963"/>
            <a:ext cx="5384713" cy="3842138"/>
            <a:chOff x="4019526" y="1758651"/>
            <a:chExt cx="5384713" cy="3842138"/>
          </a:xfrm>
        </p:grpSpPr>
        <p:sp>
          <p:nvSpPr>
            <p:cNvPr id="1128" name="Google Shape;1128;p45"/>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5"/>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 name="Google Shape;1130;p45"/>
          <p:cNvSpPr txBox="1"/>
          <p:nvPr>
            <p:ph type="title"/>
          </p:nvPr>
        </p:nvSpPr>
        <p:spPr>
          <a:xfrm>
            <a:off x="2397750" y="857250"/>
            <a:ext cx="6367800" cy="2959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5500"/>
              <a:t>Mas, s</a:t>
            </a:r>
            <a:r>
              <a:rPr lang="en" sz="5500"/>
              <a:t>ó de coisas boas “se vive” a água?</a:t>
            </a:r>
            <a:endParaRPr sz="5500"/>
          </a:p>
        </p:txBody>
      </p:sp>
      <p:grpSp>
        <p:nvGrpSpPr>
          <p:cNvPr id="1131" name="Google Shape;1131;p45"/>
          <p:cNvGrpSpPr/>
          <p:nvPr/>
        </p:nvGrpSpPr>
        <p:grpSpPr>
          <a:xfrm>
            <a:off x="2487594" y="2828042"/>
            <a:ext cx="775397" cy="1189735"/>
            <a:chOff x="4720975" y="2774150"/>
            <a:chExt cx="592675" cy="909375"/>
          </a:xfrm>
        </p:grpSpPr>
        <p:sp>
          <p:nvSpPr>
            <p:cNvPr id="1132" name="Google Shape;1132;p45"/>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5"/>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5"/>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5"/>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5"/>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5"/>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45"/>
          <p:cNvGrpSpPr/>
          <p:nvPr/>
        </p:nvGrpSpPr>
        <p:grpSpPr>
          <a:xfrm flipH="1" rot="4890194">
            <a:off x="743644" y="1032363"/>
            <a:ext cx="1167948" cy="1370009"/>
            <a:chOff x="3109325" y="1544275"/>
            <a:chExt cx="892750" cy="1047200"/>
          </a:xfrm>
        </p:grpSpPr>
        <p:sp>
          <p:nvSpPr>
            <p:cNvPr id="1139" name="Google Shape;1139;p45"/>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5"/>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5"/>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5"/>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5"/>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5"/>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5"/>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45"/>
          <p:cNvGrpSpPr/>
          <p:nvPr/>
        </p:nvGrpSpPr>
        <p:grpSpPr>
          <a:xfrm rot="-3043763">
            <a:off x="5806652" y="3821519"/>
            <a:ext cx="548777" cy="1155085"/>
            <a:chOff x="6706325" y="3024300"/>
            <a:chExt cx="419475" cy="882925"/>
          </a:xfrm>
        </p:grpSpPr>
        <p:sp>
          <p:nvSpPr>
            <p:cNvPr id="1147" name="Google Shape;1147;p45"/>
            <p:cNvSpPr/>
            <p:nvPr/>
          </p:nvSpPr>
          <p:spPr>
            <a:xfrm>
              <a:off x="7088050" y="3024300"/>
              <a:ext cx="36875" cy="77250"/>
            </a:xfrm>
            <a:custGeom>
              <a:rect b="b" l="l" r="r" t="t"/>
              <a:pathLst>
                <a:path extrusionOk="0" fill="none" h="3090" w="1475">
                  <a:moveTo>
                    <a:pt x="13" y="1700"/>
                  </a:moveTo>
                  <a:cubicBezTo>
                    <a:pt x="1" y="2104"/>
                    <a:pt x="72" y="2555"/>
                    <a:pt x="357" y="2852"/>
                  </a:cubicBezTo>
                  <a:cubicBezTo>
                    <a:pt x="512" y="3019"/>
                    <a:pt x="749" y="3090"/>
                    <a:pt x="975" y="3030"/>
                  </a:cubicBezTo>
                  <a:cubicBezTo>
                    <a:pt x="1058" y="2995"/>
                    <a:pt x="1130" y="2947"/>
                    <a:pt x="1189" y="2876"/>
                  </a:cubicBezTo>
                  <a:cubicBezTo>
                    <a:pt x="1379" y="2650"/>
                    <a:pt x="1474" y="2353"/>
                    <a:pt x="1450" y="2056"/>
                  </a:cubicBezTo>
                  <a:cubicBezTo>
                    <a:pt x="1427" y="1759"/>
                    <a:pt x="1355" y="1474"/>
                    <a:pt x="1237" y="1200"/>
                  </a:cubicBezTo>
                  <a:cubicBezTo>
                    <a:pt x="1189" y="1046"/>
                    <a:pt x="1118" y="903"/>
                    <a:pt x="1035" y="785"/>
                  </a:cubicBezTo>
                  <a:cubicBezTo>
                    <a:pt x="429" y="0"/>
                    <a:pt x="25" y="1212"/>
                    <a:pt x="13" y="170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5"/>
            <p:cNvSpPr/>
            <p:nvPr/>
          </p:nvSpPr>
          <p:spPr>
            <a:xfrm>
              <a:off x="7006650" y="3797875"/>
              <a:ext cx="103425" cy="109350"/>
            </a:xfrm>
            <a:custGeom>
              <a:rect b="b" l="l" r="r" t="t"/>
              <a:pathLst>
                <a:path extrusionOk="0" fill="none" h="4374" w="4137">
                  <a:moveTo>
                    <a:pt x="2223" y="297"/>
                  </a:moveTo>
                  <a:cubicBezTo>
                    <a:pt x="1522" y="630"/>
                    <a:pt x="821" y="1058"/>
                    <a:pt x="417" y="1735"/>
                  </a:cubicBezTo>
                  <a:cubicBezTo>
                    <a:pt x="13" y="2401"/>
                    <a:pt x="1" y="3351"/>
                    <a:pt x="571" y="3886"/>
                  </a:cubicBezTo>
                  <a:cubicBezTo>
                    <a:pt x="1011" y="4314"/>
                    <a:pt x="1712" y="4373"/>
                    <a:pt x="2282" y="4147"/>
                  </a:cubicBezTo>
                  <a:cubicBezTo>
                    <a:pt x="2841" y="3898"/>
                    <a:pt x="3304" y="3470"/>
                    <a:pt x="3589" y="2924"/>
                  </a:cubicBezTo>
                  <a:cubicBezTo>
                    <a:pt x="3934" y="2329"/>
                    <a:pt x="4136" y="1605"/>
                    <a:pt x="3851" y="975"/>
                  </a:cubicBezTo>
                  <a:cubicBezTo>
                    <a:pt x="3578" y="357"/>
                    <a:pt x="2698" y="0"/>
                    <a:pt x="2175" y="440"/>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5"/>
            <p:cNvSpPr/>
            <p:nvPr/>
          </p:nvSpPr>
          <p:spPr>
            <a:xfrm>
              <a:off x="6848325" y="3540900"/>
              <a:ext cx="114675" cy="124800"/>
            </a:xfrm>
            <a:custGeom>
              <a:rect b="b" l="l" r="r" t="t"/>
              <a:pathLst>
                <a:path extrusionOk="0" fill="none" h="4992" w="4587">
                  <a:moveTo>
                    <a:pt x="749" y="1272"/>
                  </a:moveTo>
                  <a:cubicBezTo>
                    <a:pt x="0" y="3055"/>
                    <a:pt x="1426" y="4991"/>
                    <a:pt x="3351" y="4801"/>
                  </a:cubicBezTo>
                  <a:cubicBezTo>
                    <a:pt x="3577" y="4789"/>
                    <a:pt x="3803" y="4706"/>
                    <a:pt x="3993" y="4564"/>
                  </a:cubicBezTo>
                  <a:cubicBezTo>
                    <a:pt x="4147" y="4397"/>
                    <a:pt x="4266" y="4195"/>
                    <a:pt x="4314" y="3970"/>
                  </a:cubicBezTo>
                  <a:cubicBezTo>
                    <a:pt x="4587" y="2900"/>
                    <a:pt x="4302" y="1759"/>
                    <a:pt x="3541" y="951"/>
                  </a:cubicBezTo>
                  <a:cubicBezTo>
                    <a:pt x="2662" y="36"/>
                    <a:pt x="1295" y="1"/>
                    <a:pt x="749" y="127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5"/>
            <p:cNvSpPr/>
            <p:nvPr/>
          </p:nvSpPr>
          <p:spPr>
            <a:xfrm>
              <a:off x="6706325" y="3235525"/>
              <a:ext cx="114675" cy="124775"/>
            </a:xfrm>
            <a:custGeom>
              <a:rect b="b" l="l" r="r" t="t"/>
              <a:pathLst>
                <a:path extrusionOk="0" fill="none" h="4991" w="4587">
                  <a:moveTo>
                    <a:pt x="761" y="1271"/>
                  </a:moveTo>
                  <a:cubicBezTo>
                    <a:pt x="0" y="3054"/>
                    <a:pt x="1426" y="4991"/>
                    <a:pt x="3351" y="4789"/>
                  </a:cubicBezTo>
                  <a:cubicBezTo>
                    <a:pt x="3589" y="4777"/>
                    <a:pt x="3803" y="4706"/>
                    <a:pt x="3993" y="4563"/>
                  </a:cubicBezTo>
                  <a:cubicBezTo>
                    <a:pt x="4159" y="4397"/>
                    <a:pt x="4266" y="4183"/>
                    <a:pt x="4314" y="3969"/>
                  </a:cubicBezTo>
                  <a:cubicBezTo>
                    <a:pt x="4587" y="2888"/>
                    <a:pt x="4302" y="1759"/>
                    <a:pt x="3541" y="951"/>
                  </a:cubicBezTo>
                  <a:cubicBezTo>
                    <a:pt x="2662" y="36"/>
                    <a:pt x="1295" y="0"/>
                    <a:pt x="761" y="127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5"/>
            <p:cNvSpPr/>
            <p:nvPr/>
          </p:nvSpPr>
          <p:spPr>
            <a:xfrm>
              <a:off x="7052400" y="3388800"/>
              <a:ext cx="73400" cy="112025"/>
            </a:xfrm>
            <a:custGeom>
              <a:rect b="b" l="l" r="r" t="t"/>
              <a:pathLst>
                <a:path extrusionOk="0" fill="none" h="4481" w="2936">
                  <a:moveTo>
                    <a:pt x="155" y="2496"/>
                  </a:moveTo>
                  <a:cubicBezTo>
                    <a:pt x="25" y="2936"/>
                    <a:pt x="1" y="3435"/>
                    <a:pt x="262" y="3827"/>
                  </a:cubicBezTo>
                  <a:cubicBezTo>
                    <a:pt x="654" y="4445"/>
                    <a:pt x="1641" y="4480"/>
                    <a:pt x="2211" y="3993"/>
                  </a:cubicBezTo>
                  <a:cubicBezTo>
                    <a:pt x="2770" y="3518"/>
                    <a:pt x="2936" y="2698"/>
                    <a:pt x="2805" y="1973"/>
                  </a:cubicBezTo>
                  <a:cubicBezTo>
                    <a:pt x="2449" y="1"/>
                    <a:pt x="500" y="1225"/>
                    <a:pt x="155" y="249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46"/>
          <p:cNvSpPr txBox="1"/>
          <p:nvPr>
            <p:ph idx="1" type="subTitle"/>
          </p:nvPr>
        </p:nvSpPr>
        <p:spPr>
          <a:xfrm>
            <a:off x="622751" y="2409000"/>
            <a:ext cx="2827800" cy="665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A água contaminada por bactérias, vírus ou parasitas pode causar diarreia, desidratação e outros problemas de saúde, especialmente em crianças e pessoas com imunidade comprometida.</a:t>
            </a:r>
            <a:endParaRPr sz="1100"/>
          </a:p>
        </p:txBody>
      </p:sp>
      <p:sp>
        <p:nvSpPr>
          <p:cNvPr id="1157" name="Google Shape;1157;p46"/>
          <p:cNvSpPr txBox="1"/>
          <p:nvPr>
            <p:ph idx="2" type="subTitle"/>
          </p:nvPr>
        </p:nvSpPr>
        <p:spPr>
          <a:xfrm>
            <a:off x="5693449" y="2409000"/>
            <a:ext cx="2916600" cy="66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A malária é uma doença grave transmitida por mosquitos que se reproduzem em água parada. Os sintomas incluem febre, calafrios, dores de cabeça e anemia.</a:t>
            </a:r>
            <a:endParaRPr sz="1100"/>
          </a:p>
        </p:txBody>
      </p:sp>
      <p:sp>
        <p:nvSpPr>
          <p:cNvPr id="1158" name="Google Shape;1158;p46"/>
          <p:cNvSpPr txBox="1"/>
          <p:nvPr>
            <p:ph idx="8" type="subTitle"/>
          </p:nvPr>
        </p:nvSpPr>
        <p:spPr>
          <a:xfrm>
            <a:off x="5693450" y="3623900"/>
            <a:ext cx="2295600" cy="37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Esquistossomose</a:t>
            </a:r>
            <a:endParaRPr sz="2000"/>
          </a:p>
        </p:txBody>
      </p:sp>
      <p:sp>
        <p:nvSpPr>
          <p:cNvPr id="1159" name="Google Shape;1159;p46"/>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DOENÇAS VEICULADAS PELA ÁGUA</a:t>
            </a:r>
            <a:endParaRPr sz="3000"/>
          </a:p>
        </p:txBody>
      </p:sp>
      <p:sp>
        <p:nvSpPr>
          <p:cNvPr id="1160" name="Google Shape;1160;p46"/>
          <p:cNvSpPr txBox="1"/>
          <p:nvPr>
            <p:ph idx="3" type="subTitle"/>
          </p:nvPr>
        </p:nvSpPr>
        <p:spPr>
          <a:xfrm>
            <a:off x="534075" y="4071000"/>
            <a:ext cx="2916600" cy="665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A hepatite A é uma doença infeciosa do fígado causada por um vírus que pode ser transmitido através de água contaminada. Os sintomas incluem febre, fadiga, náuseas e icterícia.</a:t>
            </a:r>
            <a:endParaRPr sz="1100"/>
          </a:p>
        </p:txBody>
      </p:sp>
      <p:sp>
        <p:nvSpPr>
          <p:cNvPr id="1161" name="Google Shape;1161;p46"/>
          <p:cNvSpPr txBox="1"/>
          <p:nvPr>
            <p:ph idx="4" type="subTitle"/>
          </p:nvPr>
        </p:nvSpPr>
        <p:spPr>
          <a:xfrm>
            <a:off x="5693449" y="3994800"/>
            <a:ext cx="2827800" cy="66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A esquistossomose é uma doença parasitária causada por vermes que vivem em água doce. Os sintomas incluem febre, dor abdominal, diarreia e anemia.</a:t>
            </a:r>
            <a:endParaRPr sz="1100"/>
          </a:p>
        </p:txBody>
      </p:sp>
      <p:sp>
        <p:nvSpPr>
          <p:cNvPr id="1162" name="Google Shape;1162;p46"/>
          <p:cNvSpPr txBox="1"/>
          <p:nvPr>
            <p:ph idx="5" type="subTitle"/>
          </p:nvPr>
        </p:nvSpPr>
        <p:spPr>
          <a:xfrm>
            <a:off x="941826" y="1961825"/>
            <a:ext cx="2508600" cy="37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000"/>
              <a:t>Doenças diarreicas</a:t>
            </a:r>
            <a:endParaRPr sz="2000"/>
          </a:p>
        </p:txBody>
      </p:sp>
      <p:sp>
        <p:nvSpPr>
          <p:cNvPr id="1163" name="Google Shape;1163;p46"/>
          <p:cNvSpPr txBox="1"/>
          <p:nvPr>
            <p:ph idx="6" type="subTitle"/>
          </p:nvPr>
        </p:nvSpPr>
        <p:spPr>
          <a:xfrm>
            <a:off x="1472348" y="3623890"/>
            <a:ext cx="1978200" cy="37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000"/>
              <a:t>Hepatite A</a:t>
            </a:r>
            <a:endParaRPr sz="2000"/>
          </a:p>
        </p:txBody>
      </p:sp>
      <p:sp>
        <p:nvSpPr>
          <p:cNvPr id="1164" name="Google Shape;1164;p46"/>
          <p:cNvSpPr txBox="1"/>
          <p:nvPr>
            <p:ph idx="7" type="subTitle"/>
          </p:nvPr>
        </p:nvSpPr>
        <p:spPr>
          <a:xfrm>
            <a:off x="5845848" y="1961815"/>
            <a:ext cx="1978200" cy="37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Malária</a:t>
            </a:r>
            <a:endParaRPr sz="2000"/>
          </a:p>
        </p:txBody>
      </p:sp>
      <p:sp>
        <p:nvSpPr>
          <p:cNvPr id="1165" name="Google Shape;1165;p46"/>
          <p:cNvSpPr txBox="1"/>
          <p:nvPr>
            <p:ph idx="4294967295" type="body"/>
          </p:nvPr>
        </p:nvSpPr>
        <p:spPr>
          <a:xfrm>
            <a:off x="713225" y="1001500"/>
            <a:ext cx="7722300" cy="3771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000"/>
              </a:spcAft>
              <a:buNone/>
            </a:pPr>
            <a:r>
              <a:rPr lang="en" sz="1200"/>
              <a:t>A água contaminada pode ser um veículo de transmissão de diversas doenças, tanto através da ingestão da água contaminada como pelo desenvolvimento de vetores, como mosquitos, que se reproduzem em água parada.</a:t>
            </a:r>
            <a:endParaRPr sz="1200"/>
          </a:p>
        </p:txBody>
      </p:sp>
      <p:pic>
        <p:nvPicPr>
          <p:cNvPr descr="preencoded.png" id="1166" name="Google Shape;1166;p46"/>
          <p:cNvPicPr preferRelativeResize="0"/>
          <p:nvPr/>
        </p:nvPicPr>
        <p:blipFill rotWithShape="1">
          <a:blip r:embed="rId3">
            <a:alphaModFix/>
          </a:blip>
          <a:srcRect b="0" l="0" r="0" t="0"/>
          <a:stretch/>
        </p:blipFill>
        <p:spPr>
          <a:xfrm>
            <a:off x="3608200" y="2278262"/>
            <a:ext cx="587000" cy="587000"/>
          </a:xfrm>
          <a:prstGeom prst="rect">
            <a:avLst/>
          </a:prstGeom>
          <a:noFill/>
          <a:ln>
            <a:noFill/>
          </a:ln>
        </p:spPr>
      </p:pic>
      <p:pic>
        <p:nvPicPr>
          <p:cNvPr descr="preencoded.png" id="1167" name="Google Shape;1167;p46"/>
          <p:cNvPicPr preferRelativeResize="0"/>
          <p:nvPr/>
        </p:nvPicPr>
        <p:blipFill rotWithShape="1">
          <a:blip r:embed="rId4">
            <a:alphaModFix/>
          </a:blip>
          <a:srcRect b="0" l="0" r="0" t="0"/>
          <a:stretch/>
        </p:blipFill>
        <p:spPr>
          <a:xfrm>
            <a:off x="4928873" y="2278235"/>
            <a:ext cx="587000" cy="587032"/>
          </a:xfrm>
          <a:prstGeom prst="rect">
            <a:avLst/>
          </a:prstGeom>
          <a:noFill/>
          <a:ln>
            <a:noFill/>
          </a:ln>
        </p:spPr>
      </p:pic>
      <p:pic>
        <p:nvPicPr>
          <p:cNvPr descr="preencoded.png" id="1168" name="Google Shape;1168;p46"/>
          <p:cNvPicPr preferRelativeResize="0"/>
          <p:nvPr/>
        </p:nvPicPr>
        <p:blipFill rotWithShape="1">
          <a:blip r:embed="rId5">
            <a:alphaModFix/>
          </a:blip>
          <a:srcRect b="0" l="0" r="0" t="0"/>
          <a:stretch/>
        </p:blipFill>
        <p:spPr>
          <a:xfrm>
            <a:off x="4995921" y="3889972"/>
            <a:ext cx="452914" cy="452914"/>
          </a:xfrm>
          <a:prstGeom prst="rect">
            <a:avLst/>
          </a:prstGeom>
          <a:noFill/>
          <a:ln>
            <a:noFill/>
          </a:ln>
        </p:spPr>
      </p:pic>
      <p:pic>
        <p:nvPicPr>
          <p:cNvPr descr="preencoded.png" id="1169" name="Google Shape;1169;p46"/>
          <p:cNvPicPr preferRelativeResize="0"/>
          <p:nvPr/>
        </p:nvPicPr>
        <p:blipFill rotWithShape="1">
          <a:blip r:embed="rId6">
            <a:alphaModFix/>
          </a:blip>
          <a:srcRect b="0" l="0" r="0" t="0"/>
          <a:stretch/>
        </p:blipFill>
        <p:spPr>
          <a:xfrm>
            <a:off x="3677693" y="3889972"/>
            <a:ext cx="452914" cy="45291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3" name="Shape 1173"/>
        <p:cNvGrpSpPr/>
        <p:nvPr/>
      </p:nvGrpSpPr>
      <p:grpSpPr>
        <a:xfrm>
          <a:off x="0" y="0"/>
          <a:ext cx="0" cy="0"/>
          <a:chOff x="0" y="0"/>
          <a:chExt cx="0" cy="0"/>
        </a:xfrm>
      </p:grpSpPr>
      <p:sp>
        <p:nvSpPr>
          <p:cNvPr id="1174" name="Google Shape;1174;p47"/>
          <p:cNvSpPr txBox="1"/>
          <p:nvPr>
            <p:ph idx="1" type="body"/>
          </p:nvPr>
        </p:nvSpPr>
        <p:spPr>
          <a:xfrm>
            <a:off x="713225" y="1153900"/>
            <a:ext cx="7722300" cy="345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A água é um recurso finito e precioso, fundamental para a vida em nosso planeta. A demanda por água está aumentando rapidamente em todo o mundo, devido ao crescimento populacional, ao desenvolvimento industrial e às mudanças climáticas. </a:t>
            </a:r>
            <a:endParaRPr sz="2100"/>
          </a:p>
          <a:p>
            <a:pPr indent="0" lvl="0" marL="0" rtl="0" algn="ctr">
              <a:spcBef>
                <a:spcPts val="1200"/>
              </a:spcBef>
              <a:spcAft>
                <a:spcPts val="0"/>
              </a:spcAft>
              <a:buNone/>
            </a:pPr>
            <a:r>
              <a:t/>
            </a:r>
            <a:endParaRPr sz="2100"/>
          </a:p>
          <a:p>
            <a:pPr indent="0" lvl="0" marL="0" rtl="0" algn="ctr">
              <a:spcBef>
                <a:spcPts val="1200"/>
              </a:spcBef>
              <a:spcAft>
                <a:spcPts val="1200"/>
              </a:spcAft>
              <a:buNone/>
            </a:pPr>
            <a:r>
              <a:rPr b="1" lang="en" sz="2100">
                <a:latin typeface="Catamaran"/>
                <a:ea typeface="Catamaran"/>
                <a:cs typeface="Catamaran"/>
                <a:sym typeface="Catamaran"/>
              </a:rPr>
              <a:t>A preservação da água é essencial para garantir a saúde do planeta e a sustentabilidade da vida.</a:t>
            </a:r>
            <a:endParaRPr b="1" sz="2100">
              <a:latin typeface="Catamaran"/>
              <a:ea typeface="Catamaran"/>
              <a:cs typeface="Catamaran"/>
              <a:sym typeface="Catamaran"/>
            </a:endParaRPr>
          </a:p>
        </p:txBody>
      </p:sp>
      <p:sp>
        <p:nvSpPr>
          <p:cNvPr id="1175" name="Google Shape;1175;p47"/>
          <p:cNvSpPr txBox="1"/>
          <p:nvPr>
            <p:ph type="title"/>
          </p:nvPr>
        </p:nvSpPr>
        <p:spPr>
          <a:xfrm>
            <a:off x="713225" y="445025"/>
            <a:ext cx="7722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CONCLUINDO…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48"/>
          <p:cNvSpPr txBox="1"/>
          <p:nvPr>
            <p:ph type="ctrTitle"/>
          </p:nvPr>
        </p:nvSpPr>
        <p:spPr>
          <a:xfrm>
            <a:off x="1542150" y="1028675"/>
            <a:ext cx="4547400" cy="101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Obrigada (o)!</a:t>
            </a:r>
            <a:endParaRPr/>
          </a:p>
        </p:txBody>
      </p:sp>
      <p:sp>
        <p:nvSpPr>
          <p:cNvPr id="1181" name="Google Shape;1181;p48"/>
          <p:cNvSpPr txBox="1"/>
          <p:nvPr>
            <p:ph idx="1" type="subTitle"/>
          </p:nvPr>
        </p:nvSpPr>
        <p:spPr>
          <a:xfrm>
            <a:off x="1542150" y="2110200"/>
            <a:ext cx="3772800" cy="138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3400"/>
              <a:t>Perguntas?</a:t>
            </a:r>
            <a:endParaRPr sz="3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35"/>
          <p:cNvSpPr txBox="1"/>
          <p:nvPr>
            <p:ph type="title"/>
          </p:nvPr>
        </p:nvSpPr>
        <p:spPr>
          <a:xfrm>
            <a:off x="4532750" y="445025"/>
            <a:ext cx="3897000" cy="117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t>Água: Um Elemento Essencial à Vida</a:t>
            </a:r>
            <a:endParaRPr sz="3300"/>
          </a:p>
        </p:txBody>
      </p:sp>
      <p:sp>
        <p:nvSpPr>
          <p:cNvPr id="905" name="Google Shape;905;p35"/>
          <p:cNvSpPr txBox="1"/>
          <p:nvPr>
            <p:ph idx="1" type="body"/>
          </p:nvPr>
        </p:nvSpPr>
        <p:spPr>
          <a:xfrm>
            <a:off x="4532750" y="1840825"/>
            <a:ext cx="3897000" cy="274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a:t>
            </a:r>
            <a:r>
              <a:rPr b="1" lang="en">
                <a:latin typeface="Catamaran"/>
                <a:ea typeface="Catamaran"/>
                <a:cs typeface="Catamaran"/>
                <a:sym typeface="Catamaran"/>
              </a:rPr>
              <a:t>água</a:t>
            </a:r>
            <a:r>
              <a:rPr lang="en"/>
              <a:t>, um composto químico fundamental e crucial para a vida. Sua presença é vital para a existência de todos os seres vivos, desde as menores bactérias até os maiores animais. Sem água, a vida na Terra seria impossível.</a:t>
            </a:r>
            <a:endParaRPr/>
          </a:p>
        </p:txBody>
      </p:sp>
      <p:pic>
        <p:nvPicPr>
          <p:cNvPr id="906" name="Google Shape;906;p35"/>
          <p:cNvPicPr preferRelativeResize="0"/>
          <p:nvPr>
            <p:ph idx="2" type="pic"/>
          </p:nvPr>
        </p:nvPicPr>
        <p:blipFill rotWithShape="1">
          <a:blip r:embed="rId3">
            <a:alphaModFix/>
          </a:blip>
          <a:srcRect b="0" l="13705" r="4807" t="0"/>
          <a:stretch/>
        </p:blipFill>
        <p:spPr>
          <a:xfrm>
            <a:off x="0" y="0"/>
            <a:ext cx="4191299" cy="5143501"/>
          </a:xfrm>
          <a:prstGeom prst="rect">
            <a:avLst/>
          </a:prstGeom>
        </p:spPr>
      </p:pic>
      <p:grpSp>
        <p:nvGrpSpPr>
          <p:cNvPr id="907" name="Google Shape;907;p35"/>
          <p:cNvGrpSpPr/>
          <p:nvPr/>
        </p:nvGrpSpPr>
        <p:grpSpPr>
          <a:xfrm flipH="1" rot="4890194">
            <a:off x="360081" y="3770738"/>
            <a:ext cx="1167948" cy="1370009"/>
            <a:chOff x="3109325" y="1544275"/>
            <a:chExt cx="892750" cy="1047200"/>
          </a:xfrm>
        </p:grpSpPr>
        <p:sp>
          <p:nvSpPr>
            <p:cNvPr id="908" name="Google Shape;908;p35"/>
            <p:cNvSpPr/>
            <p:nvPr/>
          </p:nvSpPr>
          <p:spPr>
            <a:xfrm>
              <a:off x="3455725" y="2043075"/>
              <a:ext cx="72225" cy="120025"/>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5"/>
            <p:cNvSpPr/>
            <p:nvPr/>
          </p:nvSpPr>
          <p:spPr>
            <a:xfrm>
              <a:off x="3525250" y="2382625"/>
              <a:ext cx="168750" cy="208850"/>
            </a:xfrm>
            <a:custGeom>
              <a:rect b="b" l="l" r="r" t="t"/>
              <a:pathLst>
                <a:path extrusionOk="0" fill="none" h="8354" w="6750">
                  <a:moveTo>
                    <a:pt x="309" y="4943"/>
                  </a:moveTo>
                  <a:cubicBezTo>
                    <a:pt x="440" y="6108"/>
                    <a:pt x="1105" y="7237"/>
                    <a:pt x="2127" y="7795"/>
                  </a:cubicBezTo>
                  <a:cubicBezTo>
                    <a:pt x="3161" y="8354"/>
                    <a:pt x="4539" y="8283"/>
                    <a:pt x="5419" y="7522"/>
                  </a:cubicBezTo>
                  <a:cubicBezTo>
                    <a:pt x="5906" y="7082"/>
                    <a:pt x="6239" y="6524"/>
                    <a:pt x="6393" y="5894"/>
                  </a:cubicBezTo>
                  <a:cubicBezTo>
                    <a:pt x="6750" y="4528"/>
                    <a:pt x="6286" y="2959"/>
                    <a:pt x="5193" y="2056"/>
                  </a:cubicBezTo>
                  <a:cubicBezTo>
                    <a:pt x="2709" y="0"/>
                    <a:pt x="0" y="2020"/>
                    <a:pt x="309" y="4943"/>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5"/>
            <p:cNvSpPr/>
            <p:nvPr/>
          </p:nvSpPr>
          <p:spPr>
            <a:xfrm>
              <a:off x="3869850" y="2076325"/>
              <a:ext cx="132225" cy="128675"/>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5"/>
            <p:cNvSpPr/>
            <p:nvPr/>
          </p:nvSpPr>
          <p:spPr>
            <a:xfrm>
              <a:off x="3630100" y="1910275"/>
              <a:ext cx="94200" cy="123000"/>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5"/>
            <p:cNvSpPr/>
            <p:nvPr/>
          </p:nvSpPr>
          <p:spPr>
            <a:xfrm>
              <a:off x="3499400" y="1544275"/>
              <a:ext cx="43400" cy="90925"/>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5"/>
            <p:cNvSpPr/>
            <p:nvPr/>
          </p:nvSpPr>
          <p:spPr>
            <a:xfrm>
              <a:off x="3382650" y="1848775"/>
              <a:ext cx="50225" cy="65375"/>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5"/>
            <p:cNvSpPr/>
            <p:nvPr/>
          </p:nvSpPr>
          <p:spPr>
            <a:xfrm>
              <a:off x="3109325" y="1622400"/>
              <a:ext cx="85900" cy="131625"/>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35"/>
          <p:cNvGrpSpPr/>
          <p:nvPr/>
        </p:nvGrpSpPr>
        <p:grpSpPr>
          <a:xfrm>
            <a:off x="-2486023" y="-1460965"/>
            <a:ext cx="3842138" cy="5384713"/>
            <a:chOff x="-2486023" y="-1460965"/>
            <a:chExt cx="3842138" cy="5384713"/>
          </a:xfrm>
        </p:grpSpPr>
        <p:grpSp>
          <p:nvGrpSpPr>
            <p:cNvPr id="916" name="Google Shape;916;p35"/>
            <p:cNvGrpSpPr/>
            <p:nvPr/>
          </p:nvGrpSpPr>
          <p:grpSpPr>
            <a:xfrm flipH="1" rot="5400000">
              <a:off x="-3257310" y="-689678"/>
              <a:ext cx="5384713" cy="3842138"/>
              <a:chOff x="4019526" y="1758651"/>
              <a:chExt cx="5384713" cy="3842138"/>
            </a:xfrm>
          </p:grpSpPr>
          <p:sp>
            <p:nvSpPr>
              <p:cNvPr id="917" name="Google Shape;917;p35"/>
              <p:cNvSpPr/>
              <p:nvPr/>
            </p:nvSpPr>
            <p:spPr>
              <a:xfrm>
                <a:off x="4019526" y="1758651"/>
                <a:ext cx="5291375" cy="3779965"/>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rgbClr val="2DC1E9">
                  <a:alpha val="6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5"/>
              <p:cNvSpPr/>
              <p:nvPr/>
            </p:nvSpPr>
            <p:spPr>
              <a:xfrm>
                <a:off x="4153825" y="1862401"/>
                <a:ext cx="5250413" cy="3738388"/>
              </a:xfrm>
              <a:custGeom>
                <a:rect b="b" l="l" r="r" t="t"/>
                <a:pathLst>
                  <a:path extrusionOk="0" h="103249" w="145009">
                    <a:moveTo>
                      <a:pt x="124528" y="0"/>
                    </a:moveTo>
                    <a:cubicBezTo>
                      <a:pt x="117542" y="0"/>
                      <a:pt x="110849" y="2066"/>
                      <a:pt x="105664" y="5987"/>
                    </a:cubicBezTo>
                    <a:cubicBezTo>
                      <a:pt x="103097" y="7912"/>
                      <a:pt x="100875" y="10288"/>
                      <a:pt x="98724" y="12582"/>
                    </a:cubicBezTo>
                    <a:cubicBezTo>
                      <a:pt x="96514" y="14946"/>
                      <a:pt x="94221" y="17394"/>
                      <a:pt x="91583" y="19331"/>
                    </a:cubicBezTo>
                    <a:cubicBezTo>
                      <a:pt x="87080" y="22639"/>
                      <a:pt x="81414" y="24403"/>
                      <a:pt x="75789" y="24403"/>
                    </a:cubicBezTo>
                    <a:cubicBezTo>
                      <a:pt x="73473" y="24403"/>
                      <a:pt x="71164" y="24104"/>
                      <a:pt x="68946" y="23490"/>
                    </a:cubicBezTo>
                    <a:cubicBezTo>
                      <a:pt x="67591" y="23122"/>
                      <a:pt x="66248" y="22706"/>
                      <a:pt x="64822" y="22266"/>
                    </a:cubicBezTo>
                    <a:cubicBezTo>
                      <a:pt x="60806" y="21019"/>
                      <a:pt x="56635" y="19735"/>
                      <a:pt x="52535" y="19498"/>
                    </a:cubicBezTo>
                    <a:cubicBezTo>
                      <a:pt x="52096" y="19472"/>
                      <a:pt x="51663" y="19459"/>
                      <a:pt x="51238" y="19459"/>
                    </a:cubicBezTo>
                    <a:cubicBezTo>
                      <a:pt x="47141" y="19459"/>
                      <a:pt x="43681" y="20653"/>
                      <a:pt x="40688" y="23086"/>
                    </a:cubicBezTo>
                    <a:cubicBezTo>
                      <a:pt x="37444" y="25724"/>
                      <a:pt x="35162" y="29919"/>
                      <a:pt x="33891" y="35563"/>
                    </a:cubicBezTo>
                    <a:cubicBezTo>
                      <a:pt x="33059" y="39223"/>
                      <a:pt x="32762" y="42978"/>
                      <a:pt x="32988" y="46721"/>
                    </a:cubicBezTo>
                    <a:cubicBezTo>
                      <a:pt x="33285" y="51082"/>
                      <a:pt x="35495" y="56144"/>
                      <a:pt x="37848" y="61492"/>
                    </a:cubicBezTo>
                    <a:cubicBezTo>
                      <a:pt x="40890" y="68455"/>
                      <a:pt x="44039" y="75644"/>
                      <a:pt x="42649" y="81182"/>
                    </a:cubicBezTo>
                    <a:cubicBezTo>
                      <a:pt x="41425" y="86042"/>
                      <a:pt x="36160" y="88609"/>
                      <a:pt x="31966" y="89916"/>
                    </a:cubicBezTo>
                    <a:cubicBezTo>
                      <a:pt x="26287" y="91681"/>
                      <a:pt x="20327" y="91949"/>
                      <a:pt x="17152" y="91949"/>
                    </a:cubicBezTo>
                    <a:cubicBezTo>
                      <a:pt x="16693" y="91949"/>
                      <a:pt x="16293" y="91943"/>
                      <a:pt x="15959" y="91936"/>
                    </a:cubicBezTo>
                    <a:cubicBezTo>
                      <a:pt x="15128" y="91912"/>
                      <a:pt x="14260" y="91841"/>
                      <a:pt x="13416" y="91781"/>
                    </a:cubicBezTo>
                    <a:cubicBezTo>
                      <a:pt x="12352" y="91703"/>
                      <a:pt x="11275" y="91622"/>
                      <a:pt x="10221" y="91622"/>
                    </a:cubicBezTo>
                    <a:cubicBezTo>
                      <a:pt x="8089" y="91622"/>
                      <a:pt x="6052" y="91954"/>
                      <a:pt x="4397" y="93314"/>
                    </a:cubicBezTo>
                    <a:cubicBezTo>
                      <a:pt x="2472" y="94895"/>
                      <a:pt x="1712" y="97461"/>
                      <a:pt x="1106" y="99529"/>
                    </a:cubicBezTo>
                    <a:lnTo>
                      <a:pt x="1" y="103248"/>
                    </a:lnTo>
                    <a:lnTo>
                      <a:pt x="559" y="103248"/>
                    </a:lnTo>
                    <a:lnTo>
                      <a:pt x="1617" y="99672"/>
                    </a:lnTo>
                    <a:cubicBezTo>
                      <a:pt x="2211" y="97687"/>
                      <a:pt x="2936" y="95204"/>
                      <a:pt x="4730" y="93718"/>
                    </a:cubicBezTo>
                    <a:cubicBezTo>
                      <a:pt x="6265" y="92460"/>
                      <a:pt x="8205" y="92151"/>
                      <a:pt x="10249" y="92151"/>
                    </a:cubicBezTo>
                    <a:cubicBezTo>
                      <a:pt x="11275" y="92151"/>
                      <a:pt x="12328" y="92229"/>
                      <a:pt x="13369" y="92304"/>
                    </a:cubicBezTo>
                    <a:cubicBezTo>
                      <a:pt x="14213" y="92375"/>
                      <a:pt x="15092" y="92435"/>
                      <a:pt x="15936" y="92459"/>
                    </a:cubicBezTo>
                    <a:cubicBezTo>
                      <a:pt x="16354" y="92469"/>
                      <a:pt x="16787" y="92475"/>
                      <a:pt x="17233" y="92475"/>
                    </a:cubicBezTo>
                    <a:cubicBezTo>
                      <a:pt x="26388" y="92475"/>
                      <a:pt x="40927" y="90161"/>
                      <a:pt x="43159" y="81301"/>
                    </a:cubicBezTo>
                    <a:cubicBezTo>
                      <a:pt x="44597" y="75585"/>
                      <a:pt x="41401" y="68313"/>
                      <a:pt x="38323" y="61278"/>
                    </a:cubicBezTo>
                    <a:cubicBezTo>
                      <a:pt x="35994" y="55966"/>
                      <a:pt x="33796" y="50940"/>
                      <a:pt x="33511" y="46686"/>
                    </a:cubicBezTo>
                    <a:cubicBezTo>
                      <a:pt x="33285" y="42990"/>
                      <a:pt x="33582" y="39283"/>
                      <a:pt x="34402" y="35670"/>
                    </a:cubicBezTo>
                    <a:cubicBezTo>
                      <a:pt x="35638" y="30157"/>
                      <a:pt x="37860" y="26057"/>
                      <a:pt x="41009" y="23490"/>
                    </a:cubicBezTo>
                    <a:cubicBezTo>
                      <a:pt x="44211" y="20888"/>
                      <a:pt x="47655" y="19966"/>
                      <a:pt x="51209" y="19966"/>
                    </a:cubicBezTo>
                    <a:cubicBezTo>
                      <a:pt x="55607" y="19966"/>
                      <a:pt x="60173" y="21379"/>
                      <a:pt x="64656" y="22765"/>
                    </a:cubicBezTo>
                    <a:cubicBezTo>
                      <a:pt x="66082" y="23205"/>
                      <a:pt x="67425" y="23621"/>
                      <a:pt x="68779" y="24001"/>
                    </a:cubicBezTo>
                    <a:cubicBezTo>
                      <a:pt x="71114" y="24626"/>
                      <a:pt x="73495" y="24933"/>
                      <a:pt x="75863" y="24933"/>
                    </a:cubicBezTo>
                    <a:cubicBezTo>
                      <a:pt x="81557" y="24933"/>
                      <a:pt x="87175" y="23158"/>
                      <a:pt x="91892" y="19759"/>
                    </a:cubicBezTo>
                    <a:cubicBezTo>
                      <a:pt x="94565" y="17786"/>
                      <a:pt x="96871" y="15327"/>
                      <a:pt x="99093" y="12950"/>
                    </a:cubicBezTo>
                    <a:cubicBezTo>
                      <a:pt x="101232" y="10669"/>
                      <a:pt x="103442" y="8304"/>
                      <a:pt x="105961" y="6414"/>
                    </a:cubicBezTo>
                    <a:cubicBezTo>
                      <a:pt x="111065" y="2565"/>
                      <a:pt x="117640" y="537"/>
                      <a:pt x="124507" y="537"/>
                    </a:cubicBezTo>
                    <a:cubicBezTo>
                      <a:pt x="127263" y="537"/>
                      <a:pt x="130066" y="863"/>
                      <a:pt x="132840" y="1531"/>
                    </a:cubicBezTo>
                    <a:cubicBezTo>
                      <a:pt x="136999" y="2529"/>
                      <a:pt x="141087" y="4264"/>
                      <a:pt x="144997" y="6652"/>
                    </a:cubicBezTo>
                    <a:lnTo>
                      <a:pt x="145009" y="6022"/>
                    </a:lnTo>
                    <a:cubicBezTo>
                      <a:pt x="141135" y="3693"/>
                      <a:pt x="137094" y="2006"/>
                      <a:pt x="132983" y="1008"/>
                    </a:cubicBezTo>
                    <a:cubicBezTo>
                      <a:pt x="130170" y="332"/>
                      <a:pt x="127325" y="0"/>
                      <a:pt x="12452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35"/>
            <p:cNvGrpSpPr/>
            <p:nvPr/>
          </p:nvGrpSpPr>
          <p:grpSpPr>
            <a:xfrm>
              <a:off x="9" y="1619236"/>
              <a:ext cx="375090" cy="630830"/>
              <a:chOff x="1901125" y="4210800"/>
              <a:chExt cx="286700" cy="482175"/>
            </a:xfrm>
          </p:grpSpPr>
          <p:sp>
            <p:nvSpPr>
              <p:cNvPr id="920" name="Google Shape;920;p35"/>
              <p:cNvSpPr/>
              <p:nvPr/>
            </p:nvSpPr>
            <p:spPr>
              <a:xfrm>
                <a:off x="1927275" y="4570250"/>
                <a:ext cx="94200" cy="122725"/>
              </a:xfrm>
              <a:custGeom>
                <a:rect b="b" l="l" r="r" t="t"/>
                <a:pathLst>
                  <a:path extrusionOk="0" fill="none" h="4909" w="3768">
                    <a:moveTo>
                      <a:pt x="96" y="3708"/>
                    </a:moveTo>
                    <a:cubicBezTo>
                      <a:pt x="108" y="3910"/>
                      <a:pt x="155" y="4089"/>
                      <a:pt x="250" y="4255"/>
                    </a:cubicBezTo>
                    <a:cubicBezTo>
                      <a:pt x="428" y="4540"/>
                      <a:pt x="761" y="4671"/>
                      <a:pt x="1082" y="4718"/>
                    </a:cubicBezTo>
                    <a:cubicBezTo>
                      <a:pt x="2294" y="4909"/>
                      <a:pt x="3566" y="3922"/>
                      <a:pt x="3672" y="2686"/>
                    </a:cubicBezTo>
                    <a:cubicBezTo>
                      <a:pt x="3768" y="1748"/>
                      <a:pt x="2781" y="1"/>
                      <a:pt x="1617" y="298"/>
                    </a:cubicBezTo>
                    <a:cubicBezTo>
                      <a:pt x="500" y="595"/>
                      <a:pt x="1" y="2782"/>
                      <a:pt x="96" y="3708"/>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5"/>
              <p:cNvSpPr/>
              <p:nvPr/>
            </p:nvSpPr>
            <p:spPr>
              <a:xfrm>
                <a:off x="1901125" y="4210800"/>
                <a:ext cx="135200" cy="147075"/>
              </a:xfrm>
              <a:custGeom>
                <a:rect b="b" l="l" r="r" t="t"/>
                <a:pathLst>
                  <a:path extrusionOk="0" fill="none" h="5883" w="5408">
                    <a:moveTo>
                      <a:pt x="892" y="1510"/>
                    </a:moveTo>
                    <a:cubicBezTo>
                      <a:pt x="1" y="3601"/>
                      <a:pt x="1676" y="5883"/>
                      <a:pt x="3946" y="5645"/>
                    </a:cubicBezTo>
                    <a:cubicBezTo>
                      <a:pt x="4219" y="5633"/>
                      <a:pt x="4481" y="5538"/>
                      <a:pt x="4695" y="5372"/>
                    </a:cubicBezTo>
                    <a:cubicBezTo>
                      <a:pt x="4885" y="5182"/>
                      <a:pt x="5016" y="4932"/>
                      <a:pt x="5075" y="4671"/>
                    </a:cubicBezTo>
                    <a:cubicBezTo>
                      <a:pt x="5408" y="3411"/>
                      <a:pt x="5063" y="2080"/>
                      <a:pt x="4172" y="1129"/>
                    </a:cubicBezTo>
                    <a:cubicBezTo>
                      <a:pt x="3126" y="48"/>
                      <a:pt x="1522" y="1"/>
                      <a:pt x="892" y="1510"/>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5"/>
              <p:cNvSpPr/>
              <p:nvPr/>
            </p:nvSpPr>
            <p:spPr>
              <a:xfrm>
                <a:off x="2117400" y="4396775"/>
                <a:ext cx="70425" cy="85575"/>
              </a:xfrm>
              <a:custGeom>
                <a:rect b="b" l="l" r="r" t="t"/>
                <a:pathLst>
                  <a:path extrusionOk="0" fill="none" h="3423" w="2817">
                    <a:moveTo>
                      <a:pt x="1344" y="12"/>
                    </a:moveTo>
                    <a:cubicBezTo>
                      <a:pt x="417" y="499"/>
                      <a:pt x="1" y="1593"/>
                      <a:pt x="369" y="2579"/>
                    </a:cubicBezTo>
                    <a:cubicBezTo>
                      <a:pt x="595" y="3066"/>
                      <a:pt x="1141" y="3423"/>
                      <a:pt x="1676" y="3339"/>
                    </a:cubicBezTo>
                    <a:cubicBezTo>
                      <a:pt x="2128" y="3244"/>
                      <a:pt x="2496" y="2912"/>
                      <a:pt x="2651" y="2472"/>
                    </a:cubicBezTo>
                    <a:cubicBezTo>
                      <a:pt x="2805" y="2044"/>
                      <a:pt x="2817" y="1569"/>
                      <a:pt x="2698" y="1129"/>
                    </a:cubicBezTo>
                    <a:cubicBezTo>
                      <a:pt x="2579" y="594"/>
                      <a:pt x="2223" y="0"/>
                      <a:pt x="1664" y="12"/>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 name="Google Shape;923;p35"/>
          <p:cNvGrpSpPr/>
          <p:nvPr/>
        </p:nvGrpSpPr>
        <p:grpSpPr>
          <a:xfrm>
            <a:off x="1298950" y="-1212841"/>
            <a:ext cx="3613821" cy="9994555"/>
            <a:chOff x="1298950" y="-1212841"/>
            <a:chExt cx="3613821" cy="9994555"/>
          </a:xfrm>
        </p:grpSpPr>
        <p:sp>
          <p:nvSpPr>
            <p:cNvPr id="924" name="Google Shape;924;p35"/>
            <p:cNvSpPr/>
            <p:nvPr/>
          </p:nvSpPr>
          <p:spPr>
            <a:xfrm flipH="1" rot="-5400000">
              <a:off x="-1415164" y="2275986"/>
              <a:ext cx="9327917" cy="2350263"/>
            </a:xfrm>
            <a:custGeom>
              <a:rect b="b" l="l" r="r" t="t"/>
              <a:pathLst>
                <a:path extrusionOk="0" h="71857" w="285192">
                  <a:moveTo>
                    <a:pt x="285192" y="0"/>
                  </a:moveTo>
                  <a:cubicBezTo>
                    <a:pt x="281270" y="1070"/>
                    <a:pt x="277384" y="3161"/>
                    <a:pt x="274057" y="5407"/>
                  </a:cubicBezTo>
                  <a:cubicBezTo>
                    <a:pt x="268032" y="9498"/>
                    <a:pt x="261350" y="14280"/>
                    <a:pt x="254381" y="14280"/>
                  </a:cubicBezTo>
                  <a:cubicBezTo>
                    <a:pt x="253172" y="14280"/>
                    <a:pt x="251955" y="14136"/>
                    <a:pt x="250731" y="13820"/>
                  </a:cubicBezTo>
                  <a:cubicBezTo>
                    <a:pt x="243221" y="11895"/>
                    <a:pt x="238218" y="3850"/>
                    <a:pt x="230542" y="2710"/>
                  </a:cubicBezTo>
                  <a:cubicBezTo>
                    <a:pt x="229892" y="2611"/>
                    <a:pt x="229240" y="2566"/>
                    <a:pt x="228587" y="2566"/>
                  </a:cubicBezTo>
                  <a:cubicBezTo>
                    <a:pt x="226408" y="2566"/>
                    <a:pt x="224225" y="3067"/>
                    <a:pt x="222140" y="3743"/>
                  </a:cubicBezTo>
                  <a:cubicBezTo>
                    <a:pt x="209881" y="7752"/>
                    <a:pt x="199065" y="18018"/>
                    <a:pt x="186520" y="18018"/>
                  </a:cubicBezTo>
                  <a:cubicBezTo>
                    <a:pt x="185640" y="18018"/>
                    <a:pt x="184751" y="17967"/>
                    <a:pt x="183853" y="17860"/>
                  </a:cubicBezTo>
                  <a:cubicBezTo>
                    <a:pt x="175880" y="16910"/>
                    <a:pt x="169130" y="11586"/>
                    <a:pt x="161407" y="9423"/>
                  </a:cubicBezTo>
                  <a:cubicBezTo>
                    <a:pt x="158813" y="8697"/>
                    <a:pt x="156162" y="8356"/>
                    <a:pt x="153510" y="8356"/>
                  </a:cubicBezTo>
                  <a:cubicBezTo>
                    <a:pt x="143499" y="8356"/>
                    <a:pt x="133464" y="13214"/>
                    <a:pt x="126399" y="20522"/>
                  </a:cubicBezTo>
                  <a:cubicBezTo>
                    <a:pt x="120981" y="26131"/>
                    <a:pt x="117059" y="33011"/>
                    <a:pt x="111866" y="38834"/>
                  </a:cubicBezTo>
                  <a:cubicBezTo>
                    <a:pt x="106829" y="44507"/>
                    <a:pt x="99993" y="49326"/>
                    <a:pt x="92464" y="49326"/>
                  </a:cubicBezTo>
                  <a:cubicBezTo>
                    <a:pt x="92250" y="49326"/>
                    <a:pt x="92035" y="49322"/>
                    <a:pt x="91820" y="49314"/>
                  </a:cubicBezTo>
                  <a:cubicBezTo>
                    <a:pt x="80174" y="48899"/>
                    <a:pt x="71452" y="37277"/>
                    <a:pt x="59855" y="36089"/>
                  </a:cubicBezTo>
                  <a:cubicBezTo>
                    <a:pt x="59175" y="36019"/>
                    <a:pt x="58502" y="35986"/>
                    <a:pt x="57835" y="35986"/>
                  </a:cubicBezTo>
                  <a:cubicBezTo>
                    <a:pt x="47080" y="35986"/>
                    <a:pt x="37946" y="44625"/>
                    <a:pt x="28044" y="49481"/>
                  </a:cubicBezTo>
                  <a:cubicBezTo>
                    <a:pt x="21767" y="52572"/>
                    <a:pt x="14771" y="54117"/>
                    <a:pt x="7778" y="54117"/>
                  </a:cubicBezTo>
                  <a:cubicBezTo>
                    <a:pt x="5172" y="54117"/>
                    <a:pt x="2567" y="53902"/>
                    <a:pt x="0" y="53473"/>
                  </a:cubicBezTo>
                  <a:lnTo>
                    <a:pt x="0" y="71856"/>
                  </a:lnTo>
                  <a:lnTo>
                    <a:pt x="285192" y="71856"/>
                  </a:lnTo>
                  <a:lnTo>
                    <a:pt x="285192" y="0"/>
                  </a:lnTo>
                  <a:close/>
                </a:path>
              </a:pathLst>
            </a:custGeom>
            <a:solidFill>
              <a:srgbClr val="1897BB">
                <a:alpha val="25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5"/>
            <p:cNvSpPr/>
            <p:nvPr/>
          </p:nvSpPr>
          <p:spPr>
            <a:xfrm flipH="1" rot="-5400000">
              <a:off x="-1742520" y="2488268"/>
              <a:ext cx="9334917" cy="3251976"/>
            </a:xfrm>
            <a:custGeom>
              <a:rect b="b" l="l" r="r" t="t"/>
              <a:pathLst>
                <a:path extrusionOk="0" h="99426" w="285406">
                  <a:moveTo>
                    <a:pt x="285405" y="1"/>
                  </a:moveTo>
                  <a:cubicBezTo>
                    <a:pt x="276054" y="1166"/>
                    <a:pt x="267201" y="4921"/>
                    <a:pt x="258182" y="7689"/>
                  </a:cubicBezTo>
                  <a:cubicBezTo>
                    <a:pt x="252217" y="9518"/>
                    <a:pt x="246208" y="10693"/>
                    <a:pt x="240189" y="10693"/>
                  </a:cubicBezTo>
                  <a:cubicBezTo>
                    <a:pt x="235885" y="10693"/>
                    <a:pt x="231575" y="10092"/>
                    <a:pt x="227274" y="8699"/>
                  </a:cubicBezTo>
                  <a:cubicBezTo>
                    <a:pt x="218155" y="5749"/>
                    <a:pt x="209792" y="301"/>
                    <a:pt x="200069" y="301"/>
                  </a:cubicBezTo>
                  <a:cubicBezTo>
                    <a:pt x="199022" y="301"/>
                    <a:pt x="197959" y="364"/>
                    <a:pt x="196877" y="500"/>
                  </a:cubicBezTo>
                  <a:cubicBezTo>
                    <a:pt x="189118" y="1486"/>
                    <a:pt x="182225" y="6275"/>
                    <a:pt x="177306" y="12335"/>
                  </a:cubicBezTo>
                  <a:cubicBezTo>
                    <a:pt x="172386" y="18408"/>
                    <a:pt x="169214" y="25692"/>
                    <a:pt x="166516" y="33035"/>
                  </a:cubicBezTo>
                  <a:cubicBezTo>
                    <a:pt x="162773" y="43219"/>
                    <a:pt x="158899" y="54817"/>
                    <a:pt x="149096" y="59487"/>
                  </a:cubicBezTo>
                  <a:cubicBezTo>
                    <a:pt x="145825" y="61047"/>
                    <a:pt x="142400" y="61602"/>
                    <a:pt x="138880" y="61602"/>
                  </a:cubicBezTo>
                  <a:cubicBezTo>
                    <a:pt x="130233" y="61602"/>
                    <a:pt x="121010" y="58256"/>
                    <a:pt x="112087" y="58256"/>
                  </a:cubicBezTo>
                  <a:cubicBezTo>
                    <a:pt x="110533" y="58256"/>
                    <a:pt x="108989" y="58357"/>
                    <a:pt x="107458" y="58596"/>
                  </a:cubicBezTo>
                  <a:cubicBezTo>
                    <a:pt x="91440" y="61079"/>
                    <a:pt x="80638" y="77715"/>
                    <a:pt x="64738" y="80840"/>
                  </a:cubicBezTo>
                  <a:cubicBezTo>
                    <a:pt x="62890" y="81204"/>
                    <a:pt x="61031" y="81371"/>
                    <a:pt x="59172" y="81371"/>
                  </a:cubicBezTo>
                  <a:cubicBezTo>
                    <a:pt x="51791" y="81371"/>
                    <a:pt x="44413" y="78744"/>
                    <a:pt x="37740" y="75374"/>
                  </a:cubicBezTo>
                  <a:cubicBezTo>
                    <a:pt x="29387" y="71156"/>
                    <a:pt x="21639" y="65737"/>
                    <a:pt x="12952" y="62279"/>
                  </a:cubicBezTo>
                  <a:cubicBezTo>
                    <a:pt x="8853" y="60639"/>
                    <a:pt x="4420" y="59475"/>
                    <a:pt x="0" y="59142"/>
                  </a:cubicBezTo>
                  <a:lnTo>
                    <a:pt x="0" y="99425"/>
                  </a:lnTo>
                  <a:lnTo>
                    <a:pt x="285405" y="99425"/>
                  </a:lnTo>
                  <a:lnTo>
                    <a:pt x="2854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 name="Google Shape;926;p35"/>
            <p:cNvGrpSpPr/>
            <p:nvPr/>
          </p:nvGrpSpPr>
          <p:grpSpPr>
            <a:xfrm>
              <a:off x="3228813" y="4681604"/>
              <a:ext cx="1683958" cy="461892"/>
              <a:chOff x="433300" y="1643800"/>
              <a:chExt cx="682400" cy="187175"/>
            </a:xfrm>
          </p:grpSpPr>
          <p:sp>
            <p:nvSpPr>
              <p:cNvPr id="927" name="Google Shape;927;p35"/>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5"/>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35"/>
            <p:cNvGrpSpPr/>
            <p:nvPr/>
          </p:nvGrpSpPr>
          <p:grpSpPr>
            <a:xfrm>
              <a:off x="3415894" y="2616355"/>
              <a:ext cx="775397" cy="1189735"/>
              <a:chOff x="4720975" y="2774150"/>
              <a:chExt cx="592675" cy="909375"/>
            </a:xfrm>
          </p:grpSpPr>
          <p:sp>
            <p:nvSpPr>
              <p:cNvPr id="930" name="Google Shape;930;p35"/>
              <p:cNvSpPr/>
              <p:nvPr/>
            </p:nvSpPr>
            <p:spPr>
              <a:xfrm>
                <a:off x="4840400" y="3504375"/>
                <a:ext cx="144700" cy="179150"/>
              </a:xfrm>
              <a:custGeom>
                <a:rect b="b" l="l" r="r" t="t"/>
                <a:pathLst>
                  <a:path extrusionOk="0" fill="none" h="7166" w="5788">
                    <a:moveTo>
                      <a:pt x="273" y="4242"/>
                    </a:moveTo>
                    <a:cubicBezTo>
                      <a:pt x="368" y="5240"/>
                      <a:pt x="951" y="6203"/>
                      <a:pt x="1830" y="6678"/>
                    </a:cubicBezTo>
                    <a:cubicBezTo>
                      <a:pt x="2709" y="7165"/>
                      <a:pt x="3886" y="7094"/>
                      <a:pt x="4646" y="6441"/>
                    </a:cubicBezTo>
                    <a:cubicBezTo>
                      <a:pt x="5062" y="6072"/>
                      <a:pt x="5347" y="5585"/>
                      <a:pt x="5478" y="5050"/>
                    </a:cubicBezTo>
                    <a:cubicBezTo>
                      <a:pt x="5787" y="3838"/>
                      <a:pt x="5383" y="2567"/>
                      <a:pt x="4444" y="1759"/>
                    </a:cubicBezTo>
                    <a:cubicBezTo>
                      <a:pt x="2329" y="0"/>
                      <a:pt x="0" y="1723"/>
                      <a:pt x="273" y="4242"/>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5"/>
              <p:cNvSpPr/>
              <p:nvPr/>
            </p:nvSpPr>
            <p:spPr>
              <a:xfrm>
                <a:off x="4720975" y="3116100"/>
                <a:ext cx="37150" cy="78150"/>
              </a:xfrm>
              <a:custGeom>
                <a:rect b="b" l="l" r="r" t="t"/>
                <a:pathLst>
                  <a:path extrusionOk="0" fill="none" h="3126" w="1486">
                    <a:moveTo>
                      <a:pt x="12" y="1711"/>
                    </a:moveTo>
                    <a:cubicBezTo>
                      <a:pt x="0" y="2127"/>
                      <a:pt x="71" y="2591"/>
                      <a:pt x="369" y="2876"/>
                    </a:cubicBezTo>
                    <a:cubicBezTo>
                      <a:pt x="523" y="3054"/>
                      <a:pt x="773" y="3125"/>
                      <a:pt x="998" y="3066"/>
                    </a:cubicBezTo>
                    <a:cubicBezTo>
                      <a:pt x="1070" y="3030"/>
                      <a:pt x="1141" y="2971"/>
                      <a:pt x="1200" y="2911"/>
                    </a:cubicBezTo>
                    <a:cubicBezTo>
                      <a:pt x="1390" y="2674"/>
                      <a:pt x="1486" y="2377"/>
                      <a:pt x="1462" y="2080"/>
                    </a:cubicBezTo>
                    <a:cubicBezTo>
                      <a:pt x="1438" y="1783"/>
                      <a:pt x="1367" y="1497"/>
                      <a:pt x="1260" y="1224"/>
                    </a:cubicBezTo>
                    <a:cubicBezTo>
                      <a:pt x="1212" y="1070"/>
                      <a:pt x="1141" y="927"/>
                      <a:pt x="1046" y="796"/>
                    </a:cubicBezTo>
                    <a:cubicBezTo>
                      <a:pt x="440" y="0"/>
                      <a:pt x="24" y="1236"/>
                      <a:pt x="12" y="171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5"/>
              <p:cNvSpPr/>
              <p:nvPr/>
            </p:nvSpPr>
            <p:spPr>
              <a:xfrm>
                <a:off x="5075375" y="2774150"/>
                <a:ext cx="99850" cy="152425"/>
              </a:xfrm>
              <a:custGeom>
                <a:rect b="b" l="l" r="r" t="t"/>
                <a:pathLst>
                  <a:path extrusionOk="0" fill="none" h="6097" w="3994">
                    <a:moveTo>
                      <a:pt x="476" y="2841"/>
                    </a:moveTo>
                    <a:cubicBezTo>
                      <a:pt x="155" y="3411"/>
                      <a:pt x="1" y="4112"/>
                      <a:pt x="167" y="4754"/>
                    </a:cubicBezTo>
                    <a:cubicBezTo>
                      <a:pt x="345" y="5396"/>
                      <a:pt x="904" y="5942"/>
                      <a:pt x="1557" y="6014"/>
                    </a:cubicBezTo>
                    <a:cubicBezTo>
                      <a:pt x="2425" y="6097"/>
                      <a:pt x="3173" y="5384"/>
                      <a:pt x="3542" y="4588"/>
                    </a:cubicBezTo>
                    <a:cubicBezTo>
                      <a:pt x="3886" y="3851"/>
                      <a:pt x="3993" y="2972"/>
                      <a:pt x="3732" y="2187"/>
                    </a:cubicBezTo>
                    <a:cubicBezTo>
                      <a:pt x="3007" y="1"/>
                      <a:pt x="1165" y="1641"/>
                      <a:pt x="476" y="2841"/>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5"/>
              <p:cNvSpPr/>
              <p:nvPr/>
            </p:nvSpPr>
            <p:spPr>
              <a:xfrm>
                <a:off x="4952975" y="2930425"/>
                <a:ext cx="87375" cy="123600"/>
              </a:xfrm>
              <a:custGeom>
                <a:rect b="b" l="l" r="r" t="t"/>
                <a:pathLst>
                  <a:path extrusionOk="0" fill="none" h="4944" w="3495">
                    <a:moveTo>
                      <a:pt x="690" y="3327"/>
                    </a:moveTo>
                    <a:cubicBezTo>
                      <a:pt x="1046" y="4052"/>
                      <a:pt x="1664" y="4599"/>
                      <a:pt x="2425" y="4860"/>
                    </a:cubicBezTo>
                    <a:cubicBezTo>
                      <a:pt x="2556" y="4920"/>
                      <a:pt x="2698" y="4944"/>
                      <a:pt x="2841" y="4920"/>
                    </a:cubicBezTo>
                    <a:cubicBezTo>
                      <a:pt x="3162" y="4848"/>
                      <a:pt x="3292" y="4480"/>
                      <a:pt x="3340" y="4159"/>
                    </a:cubicBezTo>
                    <a:cubicBezTo>
                      <a:pt x="3494" y="2995"/>
                      <a:pt x="2936" y="868"/>
                      <a:pt x="1617" y="476"/>
                    </a:cubicBezTo>
                    <a:cubicBezTo>
                      <a:pt x="1" y="0"/>
                      <a:pt x="274" y="2496"/>
                      <a:pt x="690" y="332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5"/>
              <p:cNvSpPr/>
              <p:nvPr/>
            </p:nvSpPr>
            <p:spPr>
              <a:xfrm>
                <a:off x="5133000" y="3277100"/>
                <a:ext cx="180650" cy="169950"/>
              </a:xfrm>
              <a:custGeom>
                <a:rect b="b" l="l" r="r" t="t"/>
                <a:pathLst>
                  <a:path extrusionOk="0" fill="none" h="6798" w="7226">
                    <a:moveTo>
                      <a:pt x="1795" y="1997"/>
                    </a:moveTo>
                    <a:cubicBezTo>
                      <a:pt x="880" y="2793"/>
                      <a:pt x="191" y="3886"/>
                      <a:pt x="48" y="5087"/>
                    </a:cubicBezTo>
                    <a:cubicBezTo>
                      <a:pt x="1" y="5479"/>
                      <a:pt x="25" y="5918"/>
                      <a:pt x="262" y="6239"/>
                    </a:cubicBezTo>
                    <a:cubicBezTo>
                      <a:pt x="631" y="6738"/>
                      <a:pt x="1356" y="6798"/>
                      <a:pt x="1973" y="6714"/>
                    </a:cubicBezTo>
                    <a:cubicBezTo>
                      <a:pt x="3185" y="6548"/>
                      <a:pt x="4326" y="6025"/>
                      <a:pt x="5241" y="5241"/>
                    </a:cubicBezTo>
                    <a:cubicBezTo>
                      <a:pt x="6501" y="4160"/>
                      <a:pt x="7226" y="2306"/>
                      <a:pt x="5764" y="1058"/>
                    </a:cubicBezTo>
                    <a:cubicBezTo>
                      <a:pt x="4540" y="1"/>
                      <a:pt x="2841" y="1129"/>
                      <a:pt x="1795" y="1997"/>
                    </a:cubicBezTo>
                    <a:close/>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5"/>
              <p:cNvSpPr/>
              <p:nvPr/>
            </p:nvSpPr>
            <p:spPr>
              <a:xfrm>
                <a:off x="4958625" y="3291650"/>
                <a:ext cx="60625" cy="72825"/>
              </a:xfrm>
              <a:custGeom>
                <a:rect b="b" l="l" r="r" t="t"/>
                <a:pathLst>
                  <a:path extrusionOk="0" fill="none" h="2913" w="2425">
                    <a:moveTo>
                      <a:pt x="1165" y="13"/>
                    </a:moveTo>
                    <a:cubicBezTo>
                      <a:pt x="369" y="429"/>
                      <a:pt x="1" y="1367"/>
                      <a:pt x="321" y="2211"/>
                    </a:cubicBezTo>
                    <a:cubicBezTo>
                      <a:pt x="512" y="2651"/>
                      <a:pt x="963" y="2912"/>
                      <a:pt x="1438" y="2865"/>
                    </a:cubicBezTo>
                    <a:cubicBezTo>
                      <a:pt x="1831" y="2781"/>
                      <a:pt x="2151" y="2496"/>
                      <a:pt x="2282" y="2128"/>
                    </a:cubicBezTo>
                    <a:cubicBezTo>
                      <a:pt x="2413" y="1748"/>
                      <a:pt x="2425" y="1356"/>
                      <a:pt x="2330" y="975"/>
                    </a:cubicBezTo>
                    <a:cubicBezTo>
                      <a:pt x="2223" y="512"/>
                      <a:pt x="1914" y="1"/>
                      <a:pt x="1438" y="13"/>
                    </a:cubicBezTo>
                  </a:path>
                </a:pathLst>
              </a:custGeom>
              <a:solidFill>
                <a:schemeClr val="accent2"/>
              </a:solidFill>
              <a:ln cap="flat" cmpd="sng" w="19050">
                <a:solidFill>
                  <a:schemeClr val="accent2"/>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39" name="Shape 939"/>
        <p:cNvGrpSpPr/>
        <p:nvPr/>
      </p:nvGrpSpPr>
      <p:grpSpPr>
        <a:xfrm>
          <a:off x="0" y="0"/>
          <a:ext cx="0" cy="0"/>
          <a:chOff x="0" y="0"/>
          <a:chExt cx="0" cy="0"/>
        </a:xfrm>
      </p:grpSpPr>
      <p:sp>
        <p:nvSpPr>
          <p:cNvPr id="940" name="Google Shape;940;p36"/>
          <p:cNvSpPr txBox="1"/>
          <p:nvPr>
            <p:ph idx="4294967295" type="title"/>
          </p:nvPr>
        </p:nvSpPr>
        <p:spPr>
          <a:xfrm>
            <a:off x="304800" y="798425"/>
            <a:ext cx="4872900" cy="5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FÓRMULA QUÍMICA DA ÁGUA</a:t>
            </a:r>
            <a:endParaRPr sz="2000"/>
          </a:p>
        </p:txBody>
      </p:sp>
      <p:grpSp>
        <p:nvGrpSpPr>
          <p:cNvPr id="941" name="Google Shape;941;p36"/>
          <p:cNvGrpSpPr/>
          <p:nvPr/>
        </p:nvGrpSpPr>
        <p:grpSpPr>
          <a:xfrm>
            <a:off x="510373" y="-73111"/>
            <a:ext cx="2299893" cy="630855"/>
            <a:chOff x="433300" y="1643800"/>
            <a:chExt cx="682400" cy="187175"/>
          </a:xfrm>
        </p:grpSpPr>
        <p:sp>
          <p:nvSpPr>
            <p:cNvPr id="942" name="Google Shape;942;p36"/>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6"/>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44" name="Google Shape;944;p36"/>
          <p:cNvPicPr preferRelativeResize="0"/>
          <p:nvPr/>
        </p:nvPicPr>
        <p:blipFill>
          <a:blip r:embed="rId3">
            <a:alphaModFix/>
          </a:blip>
          <a:stretch>
            <a:fillRect/>
          </a:stretch>
        </p:blipFill>
        <p:spPr>
          <a:xfrm>
            <a:off x="194100" y="1742475"/>
            <a:ext cx="6030300" cy="3015175"/>
          </a:xfrm>
          <a:prstGeom prst="rect">
            <a:avLst/>
          </a:prstGeom>
          <a:noFill/>
          <a:ln>
            <a:noFill/>
          </a:ln>
        </p:spPr>
      </p:pic>
      <p:pic>
        <p:nvPicPr>
          <p:cNvPr id="945" name="Google Shape;945;p36"/>
          <p:cNvPicPr preferRelativeResize="0"/>
          <p:nvPr/>
        </p:nvPicPr>
        <p:blipFill>
          <a:blip r:embed="rId4">
            <a:alphaModFix/>
          </a:blip>
          <a:stretch>
            <a:fillRect/>
          </a:stretch>
        </p:blipFill>
        <p:spPr>
          <a:xfrm>
            <a:off x="6593600" y="2630000"/>
            <a:ext cx="2174500" cy="2345975"/>
          </a:xfrm>
          <a:prstGeom prst="rect">
            <a:avLst/>
          </a:prstGeom>
          <a:noFill/>
          <a:ln>
            <a:noFill/>
          </a:ln>
        </p:spPr>
      </p:pic>
      <p:pic>
        <p:nvPicPr>
          <p:cNvPr id="946" name="Google Shape;946;p36"/>
          <p:cNvPicPr preferRelativeResize="0"/>
          <p:nvPr/>
        </p:nvPicPr>
        <p:blipFill>
          <a:blip r:embed="rId5">
            <a:alphaModFix/>
          </a:blip>
          <a:stretch>
            <a:fillRect/>
          </a:stretch>
        </p:blipFill>
        <p:spPr>
          <a:xfrm>
            <a:off x="6472804" y="179975"/>
            <a:ext cx="2174500" cy="1286625"/>
          </a:xfrm>
          <a:prstGeom prst="rect">
            <a:avLst/>
          </a:prstGeom>
          <a:noFill/>
          <a:ln cap="flat" cmpd="sng" w="9525">
            <a:solidFill>
              <a:schemeClr val="dk2"/>
            </a:solidFill>
            <a:prstDash val="solid"/>
            <a:round/>
            <a:headEnd len="sm" w="sm" type="none"/>
            <a:tailEnd len="sm" w="sm" type="none"/>
          </a:ln>
        </p:spPr>
      </p:pic>
      <p:sp>
        <p:nvSpPr>
          <p:cNvPr id="947" name="Google Shape;947;p36"/>
          <p:cNvSpPr/>
          <p:nvPr/>
        </p:nvSpPr>
        <p:spPr>
          <a:xfrm>
            <a:off x="1911575" y="1968725"/>
            <a:ext cx="689700" cy="32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948" name="Google Shape;948;p36"/>
          <p:cNvSpPr/>
          <p:nvPr/>
        </p:nvSpPr>
        <p:spPr>
          <a:xfrm>
            <a:off x="2487675" y="4210050"/>
            <a:ext cx="689700" cy="32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949" name="Google Shape;949;p36"/>
          <p:cNvSpPr txBox="1"/>
          <p:nvPr>
            <p:ph idx="4294967295" type="title"/>
          </p:nvPr>
        </p:nvSpPr>
        <p:spPr>
          <a:xfrm>
            <a:off x="7622698" y="3299775"/>
            <a:ext cx="1068000" cy="46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PONTES DE HIDROGÊNIO</a:t>
            </a:r>
            <a:endParaRPr sz="1000"/>
          </a:p>
        </p:txBody>
      </p:sp>
      <p:sp>
        <p:nvSpPr>
          <p:cNvPr id="950" name="Google Shape;950;p36"/>
          <p:cNvSpPr txBox="1"/>
          <p:nvPr>
            <p:ph idx="4294967295" type="body"/>
          </p:nvPr>
        </p:nvSpPr>
        <p:spPr>
          <a:xfrm>
            <a:off x="313950" y="1210375"/>
            <a:ext cx="5790600" cy="630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A água é composta por dois átomos de hidrogênio (H) e um átomo de oxigênio (O), formando a fórmula H</a:t>
            </a:r>
            <a:r>
              <a:rPr baseline="-25000" lang="en" sz="1200"/>
              <a:t>2</a:t>
            </a:r>
            <a:r>
              <a:rPr lang="en" sz="1200"/>
              <a:t>O.</a:t>
            </a:r>
            <a:endParaRPr sz="1200"/>
          </a:p>
        </p:txBody>
      </p:sp>
      <p:sp>
        <p:nvSpPr>
          <p:cNvPr id="951" name="Google Shape;951;p36"/>
          <p:cNvSpPr txBox="1"/>
          <p:nvPr/>
        </p:nvSpPr>
        <p:spPr>
          <a:xfrm>
            <a:off x="6060063" y="1545050"/>
            <a:ext cx="3000000" cy="1006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200">
                <a:solidFill>
                  <a:schemeClr val="dk1"/>
                </a:solidFill>
                <a:latin typeface="Catamaran Medium"/>
                <a:ea typeface="Catamaran Medium"/>
                <a:cs typeface="Catamaran Medium"/>
                <a:sym typeface="Catamaran Medium"/>
              </a:rPr>
              <a:t> A ligação entre os átomos de hidrogênio e oxigênio é </a:t>
            </a:r>
            <a:r>
              <a:rPr b="1" lang="en" sz="1200">
                <a:solidFill>
                  <a:schemeClr val="dk1"/>
                </a:solidFill>
                <a:latin typeface="Catamaran"/>
                <a:ea typeface="Catamaran"/>
                <a:cs typeface="Catamaran"/>
                <a:sym typeface="Catamaran"/>
              </a:rPr>
              <a:t>polar</a:t>
            </a:r>
            <a:r>
              <a:rPr lang="en" sz="1200">
                <a:solidFill>
                  <a:schemeClr val="dk1"/>
                </a:solidFill>
                <a:latin typeface="Catamaran Medium"/>
                <a:ea typeface="Catamaran Medium"/>
                <a:cs typeface="Catamaran Medium"/>
                <a:sym typeface="Catamaran Medium"/>
              </a:rPr>
              <a:t>, ou seja, a molécula de água tem um lado ligeiramente positivo e outro ligeiramente negativo.</a:t>
            </a:r>
            <a:endParaRPr sz="1200">
              <a:solidFill>
                <a:schemeClr val="dk1"/>
              </a:solidFill>
              <a:latin typeface="Catamaran Medium"/>
              <a:ea typeface="Catamaran Medium"/>
              <a:cs typeface="Catamaran Medium"/>
              <a:sym typeface="Catamaran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5" name="Shape 955"/>
        <p:cNvGrpSpPr/>
        <p:nvPr/>
      </p:nvGrpSpPr>
      <p:grpSpPr>
        <a:xfrm>
          <a:off x="0" y="0"/>
          <a:ext cx="0" cy="0"/>
          <a:chOff x="0" y="0"/>
          <a:chExt cx="0" cy="0"/>
        </a:xfrm>
      </p:grpSpPr>
      <p:sp>
        <p:nvSpPr>
          <p:cNvPr id="956" name="Google Shape;956;p37"/>
          <p:cNvSpPr txBox="1"/>
          <p:nvPr>
            <p:ph idx="6" type="title"/>
          </p:nvPr>
        </p:nvSpPr>
        <p:spPr>
          <a:xfrm>
            <a:off x="713225" y="445025"/>
            <a:ext cx="7722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PROPRIEDADES QUÍMICAS DA ÁGUA</a:t>
            </a:r>
            <a:endParaRPr sz="3300"/>
          </a:p>
        </p:txBody>
      </p:sp>
      <p:sp>
        <p:nvSpPr>
          <p:cNvPr id="957" name="Google Shape;957;p37"/>
          <p:cNvSpPr txBox="1"/>
          <p:nvPr>
            <p:ph type="title"/>
          </p:nvPr>
        </p:nvSpPr>
        <p:spPr>
          <a:xfrm>
            <a:off x="753101" y="2842700"/>
            <a:ext cx="2360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POLARIDADE</a:t>
            </a:r>
            <a:endParaRPr sz="2400"/>
          </a:p>
        </p:txBody>
      </p:sp>
      <p:sp>
        <p:nvSpPr>
          <p:cNvPr id="958" name="Google Shape;958;p37"/>
          <p:cNvSpPr txBox="1"/>
          <p:nvPr>
            <p:ph idx="1" type="subTitle"/>
          </p:nvPr>
        </p:nvSpPr>
        <p:spPr>
          <a:xfrm>
            <a:off x="753100" y="3370400"/>
            <a:ext cx="2360400" cy="118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A polaridade da molécula de água é responsável por sua capacidade de formar ligações de hidrogênio com outras moléculas de água e com outras substâncias polares, como o açúcar.</a:t>
            </a:r>
            <a:endParaRPr sz="1200"/>
          </a:p>
        </p:txBody>
      </p:sp>
      <p:sp>
        <p:nvSpPr>
          <p:cNvPr id="959" name="Google Shape;959;p37"/>
          <p:cNvSpPr txBox="1"/>
          <p:nvPr>
            <p:ph idx="2" type="title"/>
          </p:nvPr>
        </p:nvSpPr>
        <p:spPr>
          <a:xfrm>
            <a:off x="3392400" y="2842700"/>
            <a:ext cx="23592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SOLUBILIDADE</a:t>
            </a:r>
            <a:endParaRPr sz="2400"/>
          </a:p>
        </p:txBody>
      </p:sp>
      <p:sp>
        <p:nvSpPr>
          <p:cNvPr id="960" name="Google Shape;960;p37"/>
          <p:cNvSpPr txBox="1"/>
          <p:nvPr>
            <p:ph idx="3" type="subTitle"/>
          </p:nvPr>
        </p:nvSpPr>
        <p:spPr>
          <a:xfrm>
            <a:off x="3392400" y="3446600"/>
            <a:ext cx="2359200" cy="81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A polaridade da água faz com que ela seja um solvente universal, capaz de dissolver uma grande variedade de substâncias polares, como sais e açúcares.</a:t>
            </a:r>
            <a:endParaRPr sz="1200"/>
          </a:p>
        </p:txBody>
      </p:sp>
      <p:sp>
        <p:nvSpPr>
          <p:cNvPr id="961" name="Google Shape;961;p37"/>
          <p:cNvSpPr txBox="1"/>
          <p:nvPr>
            <p:ph idx="4" type="title"/>
          </p:nvPr>
        </p:nvSpPr>
        <p:spPr>
          <a:xfrm>
            <a:off x="6031699" y="2842700"/>
            <a:ext cx="23592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LIGAÇÕES</a:t>
            </a:r>
            <a:endParaRPr sz="2400"/>
          </a:p>
        </p:txBody>
      </p:sp>
      <p:sp>
        <p:nvSpPr>
          <p:cNvPr id="962" name="Google Shape;962;p37"/>
          <p:cNvSpPr txBox="1"/>
          <p:nvPr>
            <p:ph idx="5" type="subTitle"/>
          </p:nvPr>
        </p:nvSpPr>
        <p:spPr>
          <a:xfrm>
            <a:off x="6031700" y="3370400"/>
            <a:ext cx="2359200" cy="134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As ligações de hidrogênio entre as moléculas de água são responsáveis por muitas das propriedades únicas da água, como sua alta temperatura de ebulição e seu alto calor específico.</a:t>
            </a:r>
            <a:endParaRPr sz="1200"/>
          </a:p>
        </p:txBody>
      </p:sp>
      <p:grpSp>
        <p:nvGrpSpPr>
          <p:cNvPr id="963" name="Google Shape;963;p37"/>
          <p:cNvGrpSpPr/>
          <p:nvPr/>
        </p:nvGrpSpPr>
        <p:grpSpPr>
          <a:xfrm>
            <a:off x="1485587" y="1777041"/>
            <a:ext cx="895427" cy="806127"/>
            <a:chOff x="913800" y="251075"/>
            <a:chExt cx="5780675" cy="5204175"/>
          </a:xfrm>
        </p:grpSpPr>
        <p:sp>
          <p:nvSpPr>
            <p:cNvPr id="964" name="Google Shape;964;p37"/>
            <p:cNvSpPr/>
            <p:nvPr/>
          </p:nvSpPr>
          <p:spPr>
            <a:xfrm>
              <a:off x="913800" y="3465250"/>
              <a:ext cx="3027850" cy="404850"/>
            </a:xfrm>
            <a:custGeom>
              <a:rect b="b" l="l" r="r" t="t"/>
              <a:pathLst>
                <a:path extrusionOk="0" h="16194" w="121114">
                  <a:moveTo>
                    <a:pt x="66459" y="1"/>
                  </a:moveTo>
                  <a:cubicBezTo>
                    <a:pt x="53484" y="1"/>
                    <a:pt x="40630" y="3150"/>
                    <a:pt x="28926" y="9341"/>
                  </a:cubicBezTo>
                  <a:lnTo>
                    <a:pt x="3426" y="9341"/>
                  </a:lnTo>
                  <a:cubicBezTo>
                    <a:pt x="1515" y="9341"/>
                    <a:pt x="0" y="10892"/>
                    <a:pt x="0" y="12767"/>
                  </a:cubicBezTo>
                  <a:cubicBezTo>
                    <a:pt x="0" y="14643"/>
                    <a:pt x="1515" y="16193"/>
                    <a:pt x="3426" y="16193"/>
                  </a:cubicBezTo>
                  <a:lnTo>
                    <a:pt x="29791" y="16193"/>
                  </a:lnTo>
                  <a:cubicBezTo>
                    <a:pt x="30332" y="16193"/>
                    <a:pt x="30910" y="16049"/>
                    <a:pt x="31414" y="15761"/>
                  </a:cubicBezTo>
                  <a:cubicBezTo>
                    <a:pt x="42316" y="9851"/>
                    <a:pt x="54339" y="6831"/>
                    <a:pt x="66472" y="6831"/>
                  </a:cubicBezTo>
                  <a:cubicBezTo>
                    <a:pt x="72924" y="6831"/>
                    <a:pt x="79406" y="7685"/>
                    <a:pt x="85768" y="9413"/>
                  </a:cubicBezTo>
                  <a:lnTo>
                    <a:pt x="99004" y="12983"/>
                  </a:lnTo>
                  <a:cubicBezTo>
                    <a:pt x="99293" y="13056"/>
                    <a:pt x="99581" y="13092"/>
                    <a:pt x="99870" y="13092"/>
                  </a:cubicBezTo>
                  <a:lnTo>
                    <a:pt x="117723" y="13092"/>
                  </a:lnTo>
                  <a:cubicBezTo>
                    <a:pt x="119598" y="13092"/>
                    <a:pt x="121113" y="11577"/>
                    <a:pt x="121113" y="9665"/>
                  </a:cubicBezTo>
                  <a:cubicBezTo>
                    <a:pt x="121113" y="7790"/>
                    <a:pt x="119598" y="6239"/>
                    <a:pt x="117723" y="6239"/>
                  </a:cubicBezTo>
                  <a:lnTo>
                    <a:pt x="100339" y="6239"/>
                  </a:lnTo>
                  <a:lnTo>
                    <a:pt x="87571" y="2812"/>
                  </a:lnTo>
                  <a:cubicBezTo>
                    <a:pt x="80608" y="932"/>
                    <a:pt x="73516" y="1"/>
                    <a:pt x="6645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7"/>
            <p:cNvSpPr/>
            <p:nvPr/>
          </p:nvSpPr>
          <p:spPr>
            <a:xfrm>
              <a:off x="3344700" y="3621200"/>
              <a:ext cx="2019800" cy="808850"/>
            </a:xfrm>
            <a:custGeom>
              <a:rect b="b" l="l" r="r" t="t"/>
              <a:pathLst>
                <a:path extrusionOk="0" h="32354" w="80792">
                  <a:moveTo>
                    <a:pt x="35058" y="1"/>
                  </a:moveTo>
                  <a:cubicBezTo>
                    <a:pt x="33147" y="1"/>
                    <a:pt x="31632" y="1552"/>
                    <a:pt x="31632" y="3427"/>
                  </a:cubicBezTo>
                  <a:cubicBezTo>
                    <a:pt x="31632" y="5339"/>
                    <a:pt x="33147" y="6854"/>
                    <a:pt x="35058" y="6854"/>
                  </a:cubicBezTo>
                  <a:lnTo>
                    <a:pt x="43750" y="6854"/>
                  </a:lnTo>
                  <a:cubicBezTo>
                    <a:pt x="48872" y="6854"/>
                    <a:pt x="53092" y="11037"/>
                    <a:pt x="53092" y="16195"/>
                  </a:cubicBezTo>
                  <a:cubicBezTo>
                    <a:pt x="53092" y="21353"/>
                    <a:pt x="48872" y="25536"/>
                    <a:pt x="43750" y="25536"/>
                  </a:cubicBezTo>
                  <a:lnTo>
                    <a:pt x="3427" y="25536"/>
                  </a:lnTo>
                  <a:cubicBezTo>
                    <a:pt x="1552" y="25536"/>
                    <a:pt x="1" y="27051"/>
                    <a:pt x="1" y="28963"/>
                  </a:cubicBezTo>
                  <a:cubicBezTo>
                    <a:pt x="1" y="30838"/>
                    <a:pt x="1552" y="32353"/>
                    <a:pt x="3427" y="32353"/>
                  </a:cubicBezTo>
                  <a:lnTo>
                    <a:pt x="43750" y="32353"/>
                  </a:lnTo>
                  <a:cubicBezTo>
                    <a:pt x="48764" y="32353"/>
                    <a:pt x="53272" y="30045"/>
                    <a:pt x="56229" y="26438"/>
                  </a:cubicBezTo>
                  <a:lnTo>
                    <a:pt x="78014" y="19333"/>
                  </a:lnTo>
                  <a:cubicBezTo>
                    <a:pt x="79817" y="18756"/>
                    <a:pt x="80791" y="16808"/>
                    <a:pt x="80178" y="15041"/>
                  </a:cubicBezTo>
                  <a:cubicBezTo>
                    <a:pt x="79713" y="13589"/>
                    <a:pt x="78384" y="12675"/>
                    <a:pt x="76942" y="12675"/>
                  </a:cubicBezTo>
                  <a:cubicBezTo>
                    <a:pt x="76593" y="12675"/>
                    <a:pt x="76237" y="12728"/>
                    <a:pt x="75886" y="12841"/>
                  </a:cubicBezTo>
                  <a:lnTo>
                    <a:pt x="59800" y="18107"/>
                  </a:lnTo>
                  <a:cubicBezTo>
                    <a:pt x="59872" y="17457"/>
                    <a:pt x="59908" y="16844"/>
                    <a:pt x="59908" y="16195"/>
                  </a:cubicBezTo>
                  <a:cubicBezTo>
                    <a:pt x="59908" y="7286"/>
                    <a:pt x="52659" y="1"/>
                    <a:pt x="4375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7"/>
            <p:cNvSpPr/>
            <p:nvPr/>
          </p:nvSpPr>
          <p:spPr>
            <a:xfrm>
              <a:off x="913800" y="3578825"/>
              <a:ext cx="5780675" cy="1876425"/>
            </a:xfrm>
            <a:custGeom>
              <a:rect b="b" l="l" r="r" t="t"/>
              <a:pathLst>
                <a:path extrusionOk="0" h="75057" w="231227">
                  <a:moveTo>
                    <a:pt x="219428" y="1"/>
                  </a:moveTo>
                  <a:cubicBezTo>
                    <a:pt x="218243" y="1"/>
                    <a:pt x="217040" y="188"/>
                    <a:pt x="215862" y="578"/>
                  </a:cubicBezTo>
                  <a:lnTo>
                    <a:pt x="187080" y="9991"/>
                  </a:lnTo>
                  <a:cubicBezTo>
                    <a:pt x="185277" y="10568"/>
                    <a:pt x="184303" y="12480"/>
                    <a:pt x="184880" y="14283"/>
                  </a:cubicBezTo>
                  <a:cubicBezTo>
                    <a:pt x="185345" y="15735"/>
                    <a:pt x="186698" y="16649"/>
                    <a:pt x="188148" y="16649"/>
                  </a:cubicBezTo>
                  <a:cubicBezTo>
                    <a:pt x="188500" y="16649"/>
                    <a:pt x="188857" y="16596"/>
                    <a:pt x="189208" y="16483"/>
                  </a:cubicBezTo>
                  <a:lnTo>
                    <a:pt x="217990" y="7070"/>
                  </a:lnTo>
                  <a:cubicBezTo>
                    <a:pt x="218459" y="6916"/>
                    <a:pt x="218940" y="6842"/>
                    <a:pt x="219414" y="6842"/>
                  </a:cubicBezTo>
                  <a:cubicBezTo>
                    <a:pt x="221054" y="6842"/>
                    <a:pt x="222625" y="7724"/>
                    <a:pt x="223436" y="9234"/>
                  </a:cubicBezTo>
                  <a:cubicBezTo>
                    <a:pt x="224013" y="10316"/>
                    <a:pt x="224157" y="11578"/>
                    <a:pt x="223796" y="12732"/>
                  </a:cubicBezTo>
                  <a:cubicBezTo>
                    <a:pt x="223436" y="13923"/>
                    <a:pt x="222606" y="14896"/>
                    <a:pt x="221524" y="15474"/>
                  </a:cubicBezTo>
                  <a:lnTo>
                    <a:pt x="145747" y="54426"/>
                  </a:lnTo>
                  <a:cubicBezTo>
                    <a:pt x="128066" y="63536"/>
                    <a:pt x="108377" y="68227"/>
                    <a:pt x="88601" y="68227"/>
                  </a:cubicBezTo>
                  <a:cubicBezTo>
                    <a:pt x="80583" y="68227"/>
                    <a:pt x="72551" y="67456"/>
                    <a:pt x="64632" y="65895"/>
                  </a:cubicBezTo>
                  <a:lnTo>
                    <a:pt x="36572" y="60341"/>
                  </a:lnTo>
                  <a:cubicBezTo>
                    <a:pt x="36356" y="60305"/>
                    <a:pt x="36139" y="60269"/>
                    <a:pt x="35887" y="60269"/>
                  </a:cubicBezTo>
                  <a:lnTo>
                    <a:pt x="3426" y="60269"/>
                  </a:lnTo>
                  <a:cubicBezTo>
                    <a:pt x="1515" y="60269"/>
                    <a:pt x="0" y="61784"/>
                    <a:pt x="0" y="63695"/>
                  </a:cubicBezTo>
                  <a:cubicBezTo>
                    <a:pt x="0" y="65571"/>
                    <a:pt x="1515" y="67122"/>
                    <a:pt x="3426" y="67122"/>
                  </a:cubicBezTo>
                  <a:lnTo>
                    <a:pt x="35562" y="67122"/>
                  </a:lnTo>
                  <a:lnTo>
                    <a:pt x="63334" y="72568"/>
                  </a:lnTo>
                  <a:cubicBezTo>
                    <a:pt x="71701" y="74227"/>
                    <a:pt x="80177" y="75056"/>
                    <a:pt x="88653" y="75056"/>
                  </a:cubicBezTo>
                  <a:cubicBezTo>
                    <a:pt x="109500" y="75056"/>
                    <a:pt x="130238" y="70115"/>
                    <a:pt x="148885" y="60521"/>
                  </a:cubicBezTo>
                  <a:lnTo>
                    <a:pt x="224626" y="21533"/>
                  </a:lnTo>
                  <a:cubicBezTo>
                    <a:pt x="227403" y="20126"/>
                    <a:pt x="229423" y="17710"/>
                    <a:pt x="230324" y="14752"/>
                  </a:cubicBezTo>
                  <a:cubicBezTo>
                    <a:pt x="231226" y="11795"/>
                    <a:pt x="230902" y="8657"/>
                    <a:pt x="229423" y="5952"/>
                  </a:cubicBezTo>
                  <a:cubicBezTo>
                    <a:pt x="227383" y="2208"/>
                    <a:pt x="223504" y="1"/>
                    <a:pt x="21942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7"/>
            <p:cNvSpPr/>
            <p:nvPr/>
          </p:nvSpPr>
          <p:spPr>
            <a:xfrm>
              <a:off x="2536800" y="251075"/>
              <a:ext cx="2505800" cy="2948175"/>
            </a:xfrm>
            <a:custGeom>
              <a:rect b="b" l="l" r="r" t="t"/>
              <a:pathLst>
                <a:path extrusionOk="0" h="117927" w="100232">
                  <a:moveTo>
                    <a:pt x="49832" y="0"/>
                  </a:moveTo>
                  <a:cubicBezTo>
                    <a:pt x="47032" y="0"/>
                    <a:pt x="44233" y="1055"/>
                    <a:pt x="42055" y="3161"/>
                  </a:cubicBezTo>
                  <a:cubicBezTo>
                    <a:pt x="35202" y="9833"/>
                    <a:pt x="25212" y="20221"/>
                    <a:pt x="16592" y="31618"/>
                  </a:cubicBezTo>
                  <a:cubicBezTo>
                    <a:pt x="5555" y="46297"/>
                    <a:pt x="1" y="58560"/>
                    <a:pt x="37" y="68082"/>
                  </a:cubicBezTo>
                  <a:cubicBezTo>
                    <a:pt x="145" y="95637"/>
                    <a:pt x="22579" y="117926"/>
                    <a:pt x="50062" y="117926"/>
                  </a:cubicBezTo>
                  <a:lnTo>
                    <a:pt x="50278" y="117926"/>
                  </a:lnTo>
                  <a:cubicBezTo>
                    <a:pt x="77870" y="117818"/>
                    <a:pt x="100231" y="95276"/>
                    <a:pt x="100123" y="67685"/>
                  </a:cubicBezTo>
                  <a:cubicBezTo>
                    <a:pt x="100087" y="59281"/>
                    <a:pt x="95651" y="48786"/>
                    <a:pt x="86995" y="36487"/>
                  </a:cubicBezTo>
                  <a:cubicBezTo>
                    <a:pt x="86333" y="35538"/>
                    <a:pt x="85279" y="35035"/>
                    <a:pt x="84206" y="35035"/>
                  </a:cubicBezTo>
                  <a:cubicBezTo>
                    <a:pt x="83525" y="35035"/>
                    <a:pt x="82836" y="35237"/>
                    <a:pt x="82234" y="35657"/>
                  </a:cubicBezTo>
                  <a:cubicBezTo>
                    <a:pt x="80683" y="36739"/>
                    <a:pt x="80322" y="38867"/>
                    <a:pt x="81404" y="40418"/>
                  </a:cubicBezTo>
                  <a:cubicBezTo>
                    <a:pt x="89267" y="51563"/>
                    <a:pt x="93234" y="60724"/>
                    <a:pt x="93270" y="67721"/>
                  </a:cubicBezTo>
                  <a:cubicBezTo>
                    <a:pt x="93378" y="91525"/>
                    <a:pt x="74083" y="111002"/>
                    <a:pt x="50242" y="111110"/>
                  </a:cubicBezTo>
                  <a:lnTo>
                    <a:pt x="50062" y="111110"/>
                  </a:lnTo>
                  <a:cubicBezTo>
                    <a:pt x="26330" y="111110"/>
                    <a:pt x="6962" y="91814"/>
                    <a:pt x="6854" y="68082"/>
                  </a:cubicBezTo>
                  <a:cubicBezTo>
                    <a:pt x="6817" y="60147"/>
                    <a:pt x="12083" y="49002"/>
                    <a:pt x="22074" y="35729"/>
                  </a:cubicBezTo>
                  <a:cubicBezTo>
                    <a:pt x="30838" y="24080"/>
                    <a:pt x="41334" y="13404"/>
                    <a:pt x="46816" y="8066"/>
                  </a:cubicBezTo>
                  <a:cubicBezTo>
                    <a:pt x="47668" y="7250"/>
                    <a:pt x="48748" y="6844"/>
                    <a:pt x="49828" y="6844"/>
                  </a:cubicBezTo>
                  <a:cubicBezTo>
                    <a:pt x="50894" y="6844"/>
                    <a:pt x="51960" y="7241"/>
                    <a:pt x="52803" y="8030"/>
                  </a:cubicBezTo>
                  <a:cubicBezTo>
                    <a:pt x="57816" y="12863"/>
                    <a:pt x="65354" y="20401"/>
                    <a:pt x="72604" y="29021"/>
                  </a:cubicBezTo>
                  <a:cubicBezTo>
                    <a:pt x="73266" y="29844"/>
                    <a:pt x="74230" y="30265"/>
                    <a:pt x="75204" y="30265"/>
                  </a:cubicBezTo>
                  <a:cubicBezTo>
                    <a:pt x="75979" y="30265"/>
                    <a:pt x="76761" y="29998"/>
                    <a:pt x="77401" y="29454"/>
                  </a:cubicBezTo>
                  <a:cubicBezTo>
                    <a:pt x="78843" y="28228"/>
                    <a:pt x="79060" y="26100"/>
                    <a:pt x="77834" y="24657"/>
                  </a:cubicBezTo>
                  <a:cubicBezTo>
                    <a:pt x="70368" y="15748"/>
                    <a:pt x="62685" y="8030"/>
                    <a:pt x="57528" y="3089"/>
                  </a:cubicBezTo>
                  <a:cubicBezTo>
                    <a:pt x="55360" y="1028"/>
                    <a:pt x="52596" y="0"/>
                    <a:pt x="49832"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37"/>
          <p:cNvGrpSpPr/>
          <p:nvPr/>
        </p:nvGrpSpPr>
        <p:grpSpPr>
          <a:xfrm>
            <a:off x="6889813" y="1775877"/>
            <a:ext cx="642971" cy="808454"/>
            <a:chOff x="1733750" y="238125"/>
            <a:chExt cx="4150875" cy="5219200"/>
          </a:xfrm>
        </p:grpSpPr>
        <p:sp>
          <p:nvSpPr>
            <p:cNvPr id="969" name="Google Shape;969;p37"/>
            <p:cNvSpPr/>
            <p:nvPr/>
          </p:nvSpPr>
          <p:spPr>
            <a:xfrm>
              <a:off x="4164725" y="2271150"/>
              <a:ext cx="1719900" cy="3186175"/>
            </a:xfrm>
            <a:custGeom>
              <a:rect b="b" l="l" r="r" t="t"/>
              <a:pathLst>
                <a:path extrusionOk="0" h="127447" w="68796">
                  <a:moveTo>
                    <a:pt x="32588" y="25248"/>
                  </a:moveTo>
                  <a:cubicBezTo>
                    <a:pt x="34414" y="25248"/>
                    <a:pt x="35915" y="26749"/>
                    <a:pt x="35915" y="28575"/>
                  </a:cubicBezTo>
                  <a:lnTo>
                    <a:pt x="35915" y="45864"/>
                  </a:lnTo>
                  <a:cubicBezTo>
                    <a:pt x="35446" y="45804"/>
                    <a:pt x="34974" y="45773"/>
                    <a:pt x="34502" y="45773"/>
                  </a:cubicBezTo>
                  <a:cubicBezTo>
                    <a:pt x="32680" y="45773"/>
                    <a:pt x="30867" y="46222"/>
                    <a:pt x="29261" y="47103"/>
                  </a:cubicBezTo>
                  <a:lnTo>
                    <a:pt x="29261" y="28575"/>
                  </a:lnTo>
                  <a:cubicBezTo>
                    <a:pt x="29261" y="26749"/>
                    <a:pt x="30761" y="25248"/>
                    <a:pt x="32588" y="25248"/>
                  </a:cubicBezTo>
                  <a:close/>
                  <a:moveTo>
                    <a:pt x="45407" y="16375"/>
                  </a:moveTo>
                  <a:cubicBezTo>
                    <a:pt x="47267" y="16375"/>
                    <a:pt x="48767" y="17876"/>
                    <a:pt x="48767" y="19735"/>
                  </a:cubicBezTo>
                  <a:lnTo>
                    <a:pt x="48767" y="38687"/>
                  </a:lnTo>
                  <a:cubicBezTo>
                    <a:pt x="48767" y="39242"/>
                    <a:pt x="48604" y="39764"/>
                    <a:pt x="48278" y="40221"/>
                  </a:cubicBezTo>
                  <a:lnTo>
                    <a:pt x="42080" y="48832"/>
                  </a:lnTo>
                  <a:cubicBezTo>
                    <a:pt x="42080" y="48832"/>
                    <a:pt x="42047" y="48800"/>
                    <a:pt x="42047" y="48800"/>
                  </a:cubicBezTo>
                  <a:lnTo>
                    <a:pt x="42047" y="19735"/>
                  </a:lnTo>
                  <a:cubicBezTo>
                    <a:pt x="42047" y="17876"/>
                    <a:pt x="43548" y="16375"/>
                    <a:pt x="45407" y="16375"/>
                  </a:cubicBezTo>
                  <a:close/>
                  <a:moveTo>
                    <a:pt x="58781" y="0"/>
                  </a:moveTo>
                  <a:cubicBezTo>
                    <a:pt x="53269" y="0"/>
                    <a:pt x="48767" y="4469"/>
                    <a:pt x="48767" y="10015"/>
                  </a:cubicBezTo>
                  <a:lnTo>
                    <a:pt x="48767" y="10863"/>
                  </a:lnTo>
                  <a:cubicBezTo>
                    <a:pt x="47723" y="10471"/>
                    <a:pt x="46582" y="10243"/>
                    <a:pt x="45407" y="10243"/>
                  </a:cubicBezTo>
                  <a:cubicBezTo>
                    <a:pt x="40188" y="10243"/>
                    <a:pt x="35915" y="14516"/>
                    <a:pt x="35915" y="19735"/>
                  </a:cubicBezTo>
                  <a:cubicBezTo>
                    <a:pt x="34871" y="19344"/>
                    <a:pt x="33762" y="19148"/>
                    <a:pt x="32588" y="19148"/>
                  </a:cubicBezTo>
                  <a:cubicBezTo>
                    <a:pt x="27369" y="19148"/>
                    <a:pt x="23128" y="23389"/>
                    <a:pt x="23128" y="28575"/>
                  </a:cubicBezTo>
                  <a:lnTo>
                    <a:pt x="23128" y="53105"/>
                  </a:lnTo>
                  <a:lnTo>
                    <a:pt x="11711" y="66186"/>
                  </a:lnTo>
                  <a:cubicBezTo>
                    <a:pt x="3230" y="75874"/>
                    <a:pt x="1" y="89118"/>
                    <a:pt x="3034" y="101611"/>
                  </a:cubicBezTo>
                  <a:lnTo>
                    <a:pt x="3915" y="105167"/>
                  </a:lnTo>
                  <a:lnTo>
                    <a:pt x="3915" y="124380"/>
                  </a:lnTo>
                  <a:cubicBezTo>
                    <a:pt x="3915" y="126076"/>
                    <a:pt x="5285" y="127446"/>
                    <a:pt x="6981" y="127446"/>
                  </a:cubicBezTo>
                  <a:cubicBezTo>
                    <a:pt x="8677" y="127446"/>
                    <a:pt x="10047" y="126076"/>
                    <a:pt x="10047" y="124380"/>
                  </a:cubicBezTo>
                  <a:lnTo>
                    <a:pt x="10047" y="104775"/>
                  </a:lnTo>
                  <a:cubicBezTo>
                    <a:pt x="10047" y="104547"/>
                    <a:pt x="10015" y="104319"/>
                    <a:pt x="9950" y="104058"/>
                  </a:cubicBezTo>
                  <a:lnTo>
                    <a:pt x="9004" y="100143"/>
                  </a:lnTo>
                  <a:cubicBezTo>
                    <a:pt x="6427" y="89607"/>
                    <a:pt x="9167" y="78418"/>
                    <a:pt x="16310" y="70231"/>
                  </a:cubicBezTo>
                  <a:lnTo>
                    <a:pt x="30924" y="53497"/>
                  </a:lnTo>
                  <a:cubicBezTo>
                    <a:pt x="31862" y="52433"/>
                    <a:pt x="33187" y="51888"/>
                    <a:pt x="34516" y="51888"/>
                  </a:cubicBezTo>
                  <a:cubicBezTo>
                    <a:pt x="35592" y="51888"/>
                    <a:pt x="36670" y="52245"/>
                    <a:pt x="37546" y="52975"/>
                  </a:cubicBezTo>
                  <a:cubicBezTo>
                    <a:pt x="39438" y="54541"/>
                    <a:pt x="39797" y="57379"/>
                    <a:pt x="38361" y="59368"/>
                  </a:cubicBezTo>
                  <a:lnTo>
                    <a:pt x="26814" y="75515"/>
                  </a:lnTo>
                  <a:cubicBezTo>
                    <a:pt x="25803" y="76885"/>
                    <a:pt x="26129" y="78810"/>
                    <a:pt x="27499" y="79789"/>
                  </a:cubicBezTo>
                  <a:cubicBezTo>
                    <a:pt x="28043" y="80177"/>
                    <a:pt x="28673" y="80365"/>
                    <a:pt x="29298" y="80365"/>
                  </a:cubicBezTo>
                  <a:cubicBezTo>
                    <a:pt x="30247" y="80365"/>
                    <a:pt x="31182" y="79930"/>
                    <a:pt x="31772" y="79103"/>
                  </a:cubicBezTo>
                  <a:lnTo>
                    <a:pt x="43352" y="62957"/>
                  </a:lnTo>
                  <a:cubicBezTo>
                    <a:pt x="45048" y="60575"/>
                    <a:pt x="45636" y="57705"/>
                    <a:pt x="45244" y="54997"/>
                  </a:cubicBezTo>
                  <a:lnTo>
                    <a:pt x="53269" y="43776"/>
                  </a:lnTo>
                  <a:cubicBezTo>
                    <a:pt x="54312" y="42308"/>
                    <a:pt x="54900" y="40547"/>
                    <a:pt x="54900" y="38687"/>
                  </a:cubicBezTo>
                  <a:lnTo>
                    <a:pt x="54900" y="10015"/>
                  </a:lnTo>
                  <a:cubicBezTo>
                    <a:pt x="54900" y="7862"/>
                    <a:pt x="56629" y="6133"/>
                    <a:pt x="58781" y="6133"/>
                  </a:cubicBezTo>
                  <a:cubicBezTo>
                    <a:pt x="60934" y="6133"/>
                    <a:pt x="62663" y="7862"/>
                    <a:pt x="62663" y="10015"/>
                  </a:cubicBezTo>
                  <a:lnTo>
                    <a:pt x="62663" y="62630"/>
                  </a:lnTo>
                  <a:cubicBezTo>
                    <a:pt x="62663" y="66186"/>
                    <a:pt x="61554" y="69611"/>
                    <a:pt x="59434" y="72482"/>
                  </a:cubicBezTo>
                  <a:lnTo>
                    <a:pt x="56074" y="77048"/>
                  </a:lnTo>
                  <a:cubicBezTo>
                    <a:pt x="55063" y="78418"/>
                    <a:pt x="55356" y="80343"/>
                    <a:pt x="56726" y="81354"/>
                  </a:cubicBezTo>
                  <a:cubicBezTo>
                    <a:pt x="57281" y="81746"/>
                    <a:pt x="57933" y="81941"/>
                    <a:pt x="58553" y="81941"/>
                  </a:cubicBezTo>
                  <a:cubicBezTo>
                    <a:pt x="59499" y="81941"/>
                    <a:pt x="60412" y="81517"/>
                    <a:pt x="61032" y="80669"/>
                  </a:cubicBezTo>
                  <a:lnTo>
                    <a:pt x="64392" y="76102"/>
                  </a:lnTo>
                  <a:cubicBezTo>
                    <a:pt x="67263" y="72155"/>
                    <a:pt x="68796" y="67523"/>
                    <a:pt x="68796" y="62630"/>
                  </a:cubicBezTo>
                  <a:lnTo>
                    <a:pt x="68796" y="10015"/>
                  </a:lnTo>
                  <a:cubicBezTo>
                    <a:pt x="68796" y="4469"/>
                    <a:pt x="64294" y="0"/>
                    <a:pt x="58781"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7"/>
            <p:cNvSpPr/>
            <p:nvPr/>
          </p:nvSpPr>
          <p:spPr>
            <a:xfrm>
              <a:off x="5194700" y="4434300"/>
              <a:ext cx="323775" cy="1023025"/>
            </a:xfrm>
            <a:custGeom>
              <a:rect b="b" l="l" r="r" t="t"/>
              <a:pathLst>
                <a:path extrusionOk="0" h="40921" w="12951">
                  <a:moveTo>
                    <a:pt x="9489" y="0"/>
                  </a:moveTo>
                  <a:cubicBezTo>
                    <a:pt x="8551" y="0"/>
                    <a:pt x="7619" y="435"/>
                    <a:pt x="7014" y="1254"/>
                  </a:cubicBezTo>
                  <a:lnTo>
                    <a:pt x="588" y="9997"/>
                  </a:lnTo>
                  <a:cubicBezTo>
                    <a:pt x="229" y="10518"/>
                    <a:pt x="0" y="11138"/>
                    <a:pt x="0" y="11791"/>
                  </a:cubicBezTo>
                  <a:lnTo>
                    <a:pt x="0" y="37854"/>
                  </a:lnTo>
                  <a:cubicBezTo>
                    <a:pt x="0" y="39550"/>
                    <a:pt x="1370" y="40920"/>
                    <a:pt x="3067" y="40920"/>
                  </a:cubicBezTo>
                  <a:cubicBezTo>
                    <a:pt x="4763" y="40920"/>
                    <a:pt x="6133" y="39550"/>
                    <a:pt x="6133" y="37854"/>
                  </a:cubicBezTo>
                  <a:lnTo>
                    <a:pt x="6133" y="12802"/>
                  </a:lnTo>
                  <a:lnTo>
                    <a:pt x="11939" y="4875"/>
                  </a:lnTo>
                  <a:cubicBezTo>
                    <a:pt x="12950" y="3505"/>
                    <a:pt x="12657" y="1581"/>
                    <a:pt x="11287" y="602"/>
                  </a:cubicBezTo>
                  <a:cubicBezTo>
                    <a:pt x="10750" y="196"/>
                    <a:pt x="10118" y="0"/>
                    <a:pt x="948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7"/>
            <p:cNvSpPr/>
            <p:nvPr/>
          </p:nvSpPr>
          <p:spPr>
            <a:xfrm>
              <a:off x="1733750" y="2271150"/>
              <a:ext cx="1719900" cy="3186175"/>
            </a:xfrm>
            <a:custGeom>
              <a:rect b="b" l="l" r="r" t="t"/>
              <a:pathLst>
                <a:path extrusionOk="0" h="127447" w="68796">
                  <a:moveTo>
                    <a:pt x="36208" y="25248"/>
                  </a:moveTo>
                  <a:cubicBezTo>
                    <a:pt x="38035" y="25248"/>
                    <a:pt x="39535" y="26749"/>
                    <a:pt x="39535" y="28575"/>
                  </a:cubicBezTo>
                  <a:lnTo>
                    <a:pt x="39535" y="47103"/>
                  </a:lnTo>
                  <a:cubicBezTo>
                    <a:pt x="37928" y="46222"/>
                    <a:pt x="36116" y="45773"/>
                    <a:pt x="34293" y="45773"/>
                  </a:cubicBezTo>
                  <a:cubicBezTo>
                    <a:pt x="33822" y="45773"/>
                    <a:pt x="33350" y="45804"/>
                    <a:pt x="32881" y="45864"/>
                  </a:cubicBezTo>
                  <a:lnTo>
                    <a:pt x="32881" y="28575"/>
                  </a:lnTo>
                  <a:cubicBezTo>
                    <a:pt x="32881" y="26749"/>
                    <a:pt x="34381" y="25248"/>
                    <a:pt x="36208" y="25248"/>
                  </a:cubicBezTo>
                  <a:close/>
                  <a:moveTo>
                    <a:pt x="23388" y="16375"/>
                  </a:moveTo>
                  <a:cubicBezTo>
                    <a:pt x="25248" y="16375"/>
                    <a:pt x="26748" y="17876"/>
                    <a:pt x="26748" y="19735"/>
                  </a:cubicBezTo>
                  <a:lnTo>
                    <a:pt x="26748" y="48800"/>
                  </a:lnTo>
                  <a:cubicBezTo>
                    <a:pt x="26748" y="48800"/>
                    <a:pt x="26716" y="48832"/>
                    <a:pt x="26716" y="48832"/>
                  </a:cubicBezTo>
                  <a:lnTo>
                    <a:pt x="20518" y="40221"/>
                  </a:lnTo>
                  <a:cubicBezTo>
                    <a:pt x="20192" y="39764"/>
                    <a:pt x="20029" y="39242"/>
                    <a:pt x="20029" y="38687"/>
                  </a:cubicBezTo>
                  <a:lnTo>
                    <a:pt x="20029" y="19735"/>
                  </a:lnTo>
                  <a:cubicBezTo>
                    <a:pt x="20029" y="17876"/>
                    <a:pt x="21529" y="16375"/>
                    <a:pt x="23388" y="16375"/>
                  </a:cubicBezTo>
                  <a:close/>
                  <a:moveTo>
                    <a:pt x="10014" y="0"/>
                  </a:moveTo>
                  <a:cubicBezTo>
                    <a:pt x="4502" y="0"/>
                    <a:pt x="0" y="4469"/>
                    <a:pt x="0" y="10015"/>
                  </a:cubicBezTo>
                  <a:lnTo>
                    <a:pt x="0" y="62630"/>
                  </a:lnTo>
                  <a:cubicBezTo>
                    <a:pt x="0" y="67523"/>
                    <a:pt x="1533" y="72155"/>
                    <a:pt x="4404" y="76102"/>
                  </a:cubicBezTo>
                  <a:lnTo>
                    <a:pt x="21464" y="99328"/>
                  </a:lnTo>
                  <a:lnTo>
                    <a:pt x="21464" y="124380"/>
                  </a:lnTo>
                  <a:cubicBezTo>
                    <a:pt x="21464" y="126076"/>
                    <a:pt x="22834" y="127446"/>
                    <a:pt x="24530" y="127446"/>
                  </a:cubicBezTo>
                  <a:cubicBezTo>
                    <a:pt x="26226" y="127446"/>
                    <a:pt x="27596" y="126076"/>
                    <a:pt x="27596" y="124380"/>
                  </a:cubicBezTo>
                  <a:lnTo>
                    <a:pt x="27596" y="98317"/>
                  </a:lnTo>
                  <a:cubicBezTo>
                    <a:pt x="27596" y="97664"/>
                    <a:pt x="27368" y="97044"/>
                    <a:pt x="27009" y="96523"/>
                  </a:cubicBezTo>
                  <a:lnTo>
                    <a:pt x="9362" y="72482"/>
                  </a:lnTo>
                  <a:cubicBezTo>
                    <a:pt x="7242" y="69611"/>
                    <a:pt x="6133" y="66186"/>
                    <a:pt x="6133" y="62630"/>
                  </a:cubicBezTo>
                  <a:lnTo>
                    <a:pt x="6133" y="10015"/>
                  </a:lnTo>
                  <a:cubicBezTo>
                    <a:pt x="6133" y="7862"/>
                    <a:pt x="7861" y="6133"/>
                    <a:pt x="10014" y="6133"/>
                  </a:cubicBezTo>
                  <a:cubicBezTo>
                    <a:pt x="12167" y="6133"/>
                    <a:pt x="13896" y="7862"/>
                    <a:pt x="13896" y="10015"/>
                  </a:cubicBezTo>
                  <a:lnTo>
                    <a:pt x="13896" y="38687"/>
                  </a:lnTo>
                  <a:cubicBezTo>
                    <a:pt x="13896" y="40547"/>
                    <a:pt x="14483" y="42308"/>
                    <a:pt x="15527" y="43776"/>
                  </a:cubicBezTo>
                  <a:lnTo>
                    <a:pt x="23552" y="54997"/>
                  </a:lnTo>
                  <a:cubicBezTo>
                    <a:pt x="23160" y="57705"/>
                    <a:pt x="23747" y="60575"/>
                    <a:pt x="25444" y="62957"/>
                  </a:cubicBezTo>
                  <a:lnTo>
                    <a:pt x="37024" y="79103"/>
                  </a:lnTo>
                  <a:cubicBezTo>
                    <a:pt x="37614" y="79930"/>
                    <a:pt x="38549" y="80365"/>
                    <a:pt x="39498" y="80365"/>
                  </a:cubicBezTo>
                  <a:cubicBezTo>
                    <a:pt x="40122" y="80365"/>
                    <a:pt x="40753" y="80177"/>
                    <a:pt x="41297" y="79789"/>
                  </a:cubicBezTo>
                  <a:cubicBezTo>
                    <a:pt x="42667" y="78810"/>
                    <a:pt x="42993" y="76885"/>
                    <a:pt x="41982" y="75515"/>
                  </a:cubicBezTo>
                  <a:lnTo>
                    <a:pt x="30434" y="59368"/>
                  </a:lnTo>
                  <a:cubicBezTo>
                    <a:pt x="28999" y="57379"/>
                    <a:pt x="29358" y="54541"/>
                    <a:pt x="31250" y="52975"/>
                  </a:cubicBezTo>
                  <a:cubicBezTo>
                    <a:pt x="32125" y="52245"/>
                    <a:pt x="33203" y="51888"/>
                    <a:pt x="34279" y="51888"/>
                  </a:cubicBezTo>
                  <a:cubicBezTo>
                    <a:pt x="35608" y="51888"/>
                    <a:pt x="36934" y="52433"/>
                    <a:pt x="37872" y="53497"/>
                  </a:cubicBezTo>
                  <a:lnTo>
                    <a:pt x="52485" y="70231"/>
                  </a:lnTo>
                  <a:cubicBezTo>
                    <a:pt x="59629" y="78418"/>
                    <a:pt x="62369" y="89607"/>
                    <a:pt x="59792" y="100143"/>
                  </a:cubicBezTo>
                  <a:lnTo>
                    <a:pt x="58846" y="104058"/>
                  </a:lnTo>
                  <a:cubicBezTo>
                    <a:pt x="58781" y="104286"/>
                    <a:pt x="58748" y="104547"/>
                    <a:pt x="58748" y="104775"/>
                  </a:cubicBezTo>
                  <a:lnTo>
                    <a:pt x="58748" y="124380"/>
                  </a:lnTo>
                  <a:cubicBezTo>
                    <a:pt x="58748" y="126076"/>
                    <a:pt x="60118" y="127446"/>
                    <a:pt x="61815" y="127446"/>
                  </a:cubicBezTo>
                  <a:cubicBezTo>
                    <a:pt x="63511" y="127446"/>
                    <a:pt x="64881" y="126076"/>
                    <a:pt x="64881" y="124380"/>
                  </a:cubicBezTo>
                  <a:lnTo>
                    <a:pt x="64881" y="105167"/>
                  </a:lnTo>
                  <a:lnTo>
                    <a:pt x="65729" y="101611"/>
                  </a:lnTo>
                  <a:cubicBezTo>
                    <a:pt x="68795" y="89118"/>
                    <a:pt x="65566" y="75874"/>
                    <a:pt x="57085" y="66186"/>
                  </a:cubicBezTo>
                  <a:lnTo>
                    <a:pt x="45668" y="53105"/>
                  </a:lnTo>
                  <a:lnTo>
                    <a:pt x="45668" y="28575"/>
                  </a:lnTo>
                  <a:cubicBezTo>
                    <a:pt x="45668" y="23389"/>
                    <a:pt x="41427" y="19148"/>
                    <a:pt x="36208" y="19148"/>
                  </a:cubicBezTo>
                  <a:cubicBezTo>
                    <a:pt x="35034" y="19148"/>
                    <a:pt x="33925" y="19344"/>
                    <a:pt x="32881" y="19735"/>
                  </a:cubicBezTo>
                  <a:cubicBezTo>
                    <a:pt x="32881" y="14516"/>
                    <a:pt x="28608" y="10243"/>
                    <a:pt x="23388" y="10243"/>
                  </a:cubicBezTo>
                  <a:cubicBezTo>
                    <a:pt x="22214" y="10243"/>
                    <a:pt x="21072" y="10471"/>
                    <a:pt x="20029" y="10863"/>
                  </a:cubicBezTo>
                  <a:lnTo>
                    <a:pt x="20029" y="10015"/>
                  </a:lnTo>
                  <a:cubicBezTo>
                    <a:pt x="20029" y="4469"/>
                    <a:pt x="15527" y="0"/>
                    <a:pt x="10014"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7"/>
            <p:cNvSpPr/>
            <p:nvPr/>
          </p:nvSpPr>
          <p:spPr>
            <a:xfrm>
              <a:off x="2636500" y="238125"/>
              <a:ext cx="1743550" cy="2090125"/>
            </a:xfrm>
            <a:custGeom>
              <a:rect b="b" l="l" r="r" t="t"/>
              <a:pathLst>
                <a:path extrusionOk="0" h="83605" w="69742">
                  <a:moveTo>
                    <a:pt x="46712" y="0"/>
                  </a:moveTo>
                  <a:cubicBezTo>
                    <a:pt x="43874" y="0"/>
                    <a:pt x="41134" y="1207"/>
                    <a:pt x="39242" y="3327"/>
                  </a:cubicBezTo>
                  <a:cubicBezTo>
                    <a:pt x="32816" y="10504"/>
                    <a:pt x="23486" y="21529"/>
                    <a:pt x="15429" y="33305"/>
                  </a:cubicBezTo>
                  <a:cubicBezTo>
                    <a:pt x="5187" y="48343"/>
                    <a:pt x="0" y="60412"/>
                    <a:pt x="0" y="69219"/>
                  </a:cubicBezTo>
                  <a:cubicBezTo>
                    <a:pt x="0" y="73329"/>
                    <a:pt x="555" y="77374"/>
                    <a:pt x="1599" y="81321"/>
                  </a:cubicBezTo>
                  <a:cubicBezTo>
                    <a:pt x="1957" y="82691"/>
                    <a:pt x="3197" y="83605"/>
                    <a:pt x="4534" y="83605"/>
                  </a:cubicBezTo>
                  <a:cubicBezTo>
                    <a:pt x="4795" y="83605"/>
                    <a:pt x="5089" y="83572"/>
                    <a:pt x="5350" y="83474"/>
                  </a:cubicBezTo>
                  <a:cubicBezTo>
                    <a:pt x="6981" y="83050"/>
                    <a:pt x="7959" y="81354"/>
                    <a:pt x="7503" y="79723"/>
                  </a:cubicBezTo>
                  <a:cubicBezTo>
                    <a:pt x="6589" y="76330"/>
                    <a:pt x="6133" y="72775"/>
                    <a:pt x="6133" y="69219"/>
                  </a:cubicBezTo>
                  <a:cubicBezTo>
                    <a:pt x="6133" y="50854"/>
                    <a:pt x="34969" y="17289"/>
                    <a:pt x="43809" y="7405"/>
                  </a:cubicBezTo>
                  <a:cubicBezTo>
                    <a:pt x="44559" y="6589"/>
                    <a:pt x="45570" y="6133"/>
                    <a:pt x="46712" y="6133"/>
                  </a:cubicBezTo>
                  <a:cubicBezTo>
                    <a:pt x="47821" y="6133"/>
                    <a:pt x="48865" y="6589"/>
                    <a:pt x="49582" y="7405"/>
                  </a:cubicBezTo>
                  <a:cubicBezTo>
                    <a:pt x="53073" y="11286"/>
                    <a:pt x="58357" y="17386"/>
                    <a:pt x="63870" y="24432"/>
                  </a:cubicBezTo>
                  <a:cubicBezTo>
                    <a:pt x="64473" y="25206"/>
                    <a:pt x="65372" y="25608"/>
                    <a:pt x="66281" y="25608"/>
                  </a:cubicBezTo>
                  <a:cubicBezTo>
                    <a:pt x="66943" y="25608"/>
                    <a:pt x="67612" y="25394"/>
                    <a:pt x="68175" y="24954"/>
                  </a:cubicBezTo>
                  <a:cubicBezTo>
                    <a:pt x="69513" y="23943"/>
                    <a:pt x="69741" y="21986"/>
                    <a:pt x="68697" y="20681"/>
                  </a:cubicBezTo>
                  <a:cubicBezTo>
                    <a:pt x="63087" y="13505"/>
                    <a:pt x="57705" y="7274"/>
                    <a:pt x="54149" y="3327"/>
                  </a:cubicBezTo>
                  <a:cubicBezTo>
                    <a:pt x="52257" y="1207"/>
                    <a:pt x="49550" y="0"/>
                    <a:pt x="46712"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7"/>
            <p:cNvSpPr/>
            <p:nvPr/>
          </p:nvSpPr>
          <p:spPr>
            <a:xfrm>
              <a:off x="2793875" y="987575"/>
              <a:ext cx="2177400" cy="2148825"/>
            </a:xfrm>
            <a:custGeom>
              <a:rect b="b" l="l" r="r" t="t"/>
              <a:pathLst>
                <a:path extrusionOk="0" h="85953" w="87096">
                  <a:moveTo>
                    <a:pt x="67761" y="0"/>
                  </a:moveTo>
                  <a:cubicBezTo>
                    <a:pt x="67157" y="0"/>
                    <a:pt x="66549" y="179"/>
                    <a:pt x="66023" y="554"/>
                  </a:cubicBezTo>
                  <a:cubicBezTo>
                    <a:pt x="64621" y="1533"/>
                    <a:pt x="64294" y="3425"/>
                    <a:pt x="65273" y="4827"/>
                  </a:cubicBezTo>
                  <a:cubicBezTo>
                    <a:pt x="75548" y="19539"/>
                    <a:pt x="80963" y="31445"/>
                    <a:pt x="80963" y="39241"/>
                  </a:cubicBezTo>
                  <a:cubicBezTo>
                    <a:pt x="80963" y="61619"/>
                    <a:pt x="62794" y="79820"/>
                    <a:pt x="40417" y="79820"/>
                  </a:cubicBezTo>
                  <a:cubicBezTo>
                    <a:pt x="26390" y="79820"/>
                    <a:pt x="13571" y="72742"/>
                    <a:pt x="6068" y="60868"/>
                  </a:cubicBezTo>
                  <a:cubicBezTo>
                    <a:pt x="5502" y="59945"/>
                    <a:pt x="4517" y="59441"/>
                    <a:pt x="3505" y="59441"/>
                  </a:cubicBezTo>
                  <a:cubicBezTo>
                    <a:pt x="2943" y="59441"/>
                    <a:pt x="2373" y="59596"/>
                    <a:pt x="1860" y="59922"/>
                  </a:cubicBezTo>
                  <a:cubicBezTo>
                    <a:pt x="425" y="60836"/>
                    <a:pt x="1" y="62728"/>
                    <a:pt x="914" y="64163"/>
                  </a:cubicBezTo>
                  <a:cubicBezTo>
                    <a:pt x="9526" y="77798"/>
                    <a:pt x="24303" y="85953"/>
                    <a:pt x="40417" y="85953"/>
                  </a:cubicBezTo>
                  <a:cubicBezTo>
                    <a:pt x="66154" y="85953"/>
                    <a:pt x="87096" y="65011"/>
                    <a:pt x="87096" y="39241"/>
                  </a:cubicBezTo>
                  <a:cubicBezTo>
                    <a:pt x="87096" y="30043"/>
                    <a:pt x="81452" y="17288"/>
                    <a:pt x="70296" y="1304"/>
                  </a:cubicBezTo>
                  <a:cubicBezTo>
                    <a:pt x="69693" y="460"/>
                    <a:pt x="68731" y="0"/>
                    <a:pt x="67761"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37"/>
          <p:cNvGrpSpPr/>
          <p:nvPr/>
        </p:nvGrpSpPr>
        <p:grpSpPr>
          <a:xfrm>
            <a:off x="4169792" y="1775854"/>
            <a:ext cx="804415" cy="808501"/>
            <a:chOff x="1203650" y="237825"/>
            <a:chExt cx="5193125" cy="5219500"/>
          </a:xfrm>
        </p:grpSpPr>
        <p:sp>
          <p:nvSpPr>
            <p:cNvPr id="975" name="Google Shape;975;p37"/>
            <p:cNvSpPr/>
            <p:nvPr/>
          </p:nvSpPr>
          <p:spPr>
            <a:xfrm>
              <a:off x="1203650" y="237825"/>
              <a:ext cx="3479750" cy="2007250"/>
            </a:xfrm>
            <a:custGeom>
              <a:rect b="b" l="l" r="r" t="t"/>
              <a:pathLst>
                <a:path extrusionOk="0" h="80290" w="139190">
                  <a:moveTo>
                    <a:pt x="123134" y="20932"/>
                  </a:moveTo>
                  <a:cubicBezTo>
                    <a:pt x="123788" y="20932"/>
                    <a:pt x="124404" y="21163"/>
                    <a:pt x="124902" y="21606"/>
                  </a:cubicBezTo>
                  <a:cubicBezTo>
                    <a:pt x="125490" y="22128"/>
                    <a:pt x="125816" y="22846"/>
                    <a:pt x="125816" y="23629"/>
                  </a:cubicBezTo>
                  <a:cubicBezTo>
                    <a:pt x="125816" y="24934"/>
                    <a:pt x="124870" y="26043"/>
                    <a:pt x="123565" y="26271"/>
                  </a:cubicBezTo>
                  <a:lnTo>
                    <a:pt x="82855" y="33121"/>
                  </a:lnTo>
                  <a:lnTo>
                    <a:pt x="89771" y="25195"/>
                  </a:lnTo>
                  <a:cubicBezTo>
                    <a:pt x="89836" y="25097"/>
                    <a:pt x="89934" y="25031"/>
                    <a:pt x="90064" y="25031"/>
                  </a:cubicBezTo>
                  <a:lnTo>
                    <a:pt x="122782" y="20954"/>
                  </a:lnTo>
                  <a:cubicBezTo>
                    <a:pt x="122900" y="20939"/>
                    <a:pt x="123018" y="20932"/>
                    <a:pt x="123134" y="20932"/>
                  </a:cubicBezTo>
                  <a:close/>
                  <a:moveTo>
                    <a:pt x="115692" y="33807"/>
                  </a:moveTo>
                  <a:cubicBezTo>
                    <a:pt x="116159" y="33807"/>
                    <a:pt x="116624" y="33948"/>
                    <a:pt x="117008" y="34230"/>
                  </a:cubicBezTo>
                  <a:cubicBezTo>
                    <a:pt x="117498" y="34589"/>
                    <a:pt x="117824" y="35111"/>
                    <a:pt x="117922" y="35731"/>
                  </a:cubicBezTo>
                  <a:cubicBezTo>
                    <a:pt x="118117" y="36938"/>
                    <a:pt x="117335" y="38079"/>
                    <a:pt x="116128" y="38308"/>
                  </a:cubicBezTo>
                  <a:lnTo>
                    <a:pt x="91239" y="43266"/>
                  </a:lnTo>
                  <a:cubicBezTo>
                    <a:pt x="90912" y="41439"/>
                    <a:pt x="90097" y="39743"/>
                    <a:pt x="88825" y="38308"/>
                  </a:cubicBezTo>
                  <a:lnTo>
                    <a:pt x="115312" y="33839"/>
                  </a:lnTo>
                  <a:cubicBezTo>
                    <a:pt x="115438" y="33818"/>
                    <a:pt x="115565" y="33807"/>
                    <a:pt x="115692" y="33807"/>
                  </a:cubicBezTo>
                  <a:close/>
                  <a:moveTo>
                    <a:pt x="86983" y="0"/>
                  </a:moveTo>
                  <a:cubicBezTo>
                    <a:pt x="80099" y="0"/>
                    <a:pt x="73296" y="2240"/>
                    <a:pt x="67785" y="6373"/>
                  </a:cubicBezTo>
                  <a:lnTo>
                    <a:pt x="61913" y="10777"/>
                  </a:lnTo>
                  <a:cubicBezTo>
                    <a:pt x="60543" y="11788"/>
                    <a:pt x="60282" y="13712"/>
                    <a:pt x="61294" y="15050"/>
                  </a:cubicBezTo>
                  <a:cubicBezTo>
                    <a:pt x="61897" y="15847"/>
                    <a:pt x="62812" y="16273"/>
                    <a:pt x="63744" y="16273"/>
                  </a:cubicBezTo>
                  <a:cubicBezTo>
                    <a:pt x="64375" y="16273"/>
                    <a:pt x="65014" y="16078"/>
                    <a:pt x="65567" y="15670"/>
                  </a:cubicBezTo>
                  <a:lnTo>
                    <a:pt x="71438" y="11266"/>
                  </a:lnTo>
                  <a:cubicBezTo>
                    <a:pt x="75880" y="7943"/>
                    <a:pt x="81297" y="6098"/>
                    <a:pt x="86846" y="6098"/>
                  </a:cubicBezTo>
                  <a:cubicBezTo>
                    <a:pt x="87124" y="6098"/>
                    <a:pt x="87404" y="6103"/>
                    <a:pt x="87683" y="6112"/>
                  </a:cubicBezTo>
                  <a:lnTo>
                    <a:pt x="129958" y="7384"/>
                  </a:lnTo>
                  <a:cubicBezTo>
                    <a:pt x="131720" y="7449"/>
                    <a:pt x="133123" y="8852"/>
                    <a:pt x="133123" y="10646"/>
                  </a:cubicBezTo>
                  <a:cubicBezTo>
                    <a:pt x="133123" y="12277"/>
                    <a:pt x="131883" y="13680"/>
                    <a:pt x="130252" y="13875"/>
                  </a:cubicBezTo>
                  <a:lnTo>
                    <a:pt x="89314" y="18964"/>
                  </a:lnTo>
                  <a:cubicBezTo>
                    <a:pt x="87683" y="19192"/>
                    <a:pt x="86215" y="19975"/>
                    <a:pt x="85139" y="21182"/>
                  </a:cubicBezTo>
                  <a:lnTo>
                    <a:pt x="67035" y="42092"/>
                  </a:lnTo>
                  <a:lnTo>
                    <a:pt x="58130" y="47898"/>
                  </a:lnTo>
                  <a:cubicBezTo>
                    <a:pt x="56694" y="48811"/>
                    <a:pt x="56303" y="50703"/>
                    <a:pt x="57216" y="52106"/>
                  </a:cubicBezTo>
                  <a:cubicBezTo>
                    <a:pt x="57798" y="53020"/>
                    <a:pt x="58776" y="53511"/>
                    <a:pt x="59781" y="53511"/>
                  </a:cubicBezTo>
                  <a:cubicBezTo>
                    <a:pt x="60354" y="53511"/>
                    <a:pt x="60935" y="53351"/>
                    <a:pt x="61457" y="53019"/>
                  </a:cubicBezTo>
                  <a:lnTo>
                    <a:pt x="78908" y="41635"/>
                  </a:lnTo>
                  <a:cubicBezTo>
                    <a:pt x="79593" y="41174"/>
                    <a:pt x="80378" y="40953"/>
                    <a:pt x="81159" y="40953"/>
                  </a:cubicBezTo>
                  <a:cubicBezTo>
                    <a:pt x="82314" y="40953"/>
                    <a:pt x="83460" y="41438"/>
                    <a:pt x="84258" y="42353"/>
                  </a:cubicBezTo>
                  <a:cubicBezTo>
                    <a:pt x="85008" y="43201"/>
                    <a:pt x="85367" y="44277"/>
                    <a:pt x="85269" y="45419"/>
                  </a:cubicBezTo>
                  <a:cubicBezTo>
                    <a:pt x="85171" y="46561"/>
                    <a:pt x="84649" y="47572"/>
                    <a:pt x="83769" y="48289"/>
                  </a:cubicBezTo>
                  <a:lnTo>
                    <a:pt x="63544" y="64762"/>
                  </a:lnTo>
                  <a:cubicBezTo>
                    <a:pt x="55927" y="70956"/>
                    <a:pt x="46425" y="74208"/>
                    <a:pt x="36833" y="74208"/>
                  </a:cubicBezTo>
                  <a:cubicBezTo>
                    <a:pt x="31925" y="74208"/>
                    <a:pt x="26994" y="73357"/>
                    <a:pt x="22280" y="71613"/>
                  </a:cubicBezTo>
                  <a:lnTo>
                    <a:pt x="18105" y="70047"/>
                  </a:lnTo>
                  <a:cubicBezTo>
                    <a:pt x="17746" y="69916"/>
                    <a:pt x="17387" y="69851"/>
                    <a:pt x="17028" y="69851"/>
                  </a:cubicBezTo>
                  <a:lnTo>
                    <a:pt x="3035" y="69851"/>
                  </a:lnTo>
                  <a:cubicBezTo>
                    <a:pt x="1371" y="69851"/>
                    <a:pt x="1" y="71221"/>
                    <a:pt x="1" y="72917"/>
                  </a:cubicBezTo>
                  <a:cubicBezTo>
                    <a:pt x="1" y="74581"/>
                    <a:pt x="1371" y="75951"/>
                    <a:pt x="3035" y="75951"/>
                  </a:cubicBezTo>
                  <a:lnTo>
                    <a:pt x="16474" y="75951"/>
                  </a:lnTo>
                  <a:lnTo>
                    <a:pt x="20160" y="77321"/>
                  </a:lnTo>
                  <a:cubicBezTo>
                    <a:pt x="25575" y="79311"/>
                    <a:pt x="31218" y="80289"/>
                    <a:pt x="36829" y="80289"/>
                  </a:cubicBezTo>
                  <a:cubicBezTo>
                    <a:pt x="47822" y="80289"/>
                    <a:pt x="58684" y="76571"/>
                    <a:pt x="67394" y="69492"/>
                  </a:cubicBezTo>
                  <a:lnTo>
                    <a:pt x="87618" y="53019"/>
                  </a:lnTo>
                  <a:cubicBezTo>
                    <a:pt x="88760" y="52073"/>
                    <a:pt x="89673" y="50932"/>
                    <a:pt x="90325" y="49659"/>
                  </a:cubicBezTo>
                  <a:lnTo>
                    <a:pt x="117302" y="44277"/>
                  </a:lnTo>
                  <a:cubicBezTo>
                    <a:pt x="121738" y="43396"/>
                    <a:pt x="124641" y="39221"/>
                    <a:pt x="123956" y="34785"/>
                  </a:cubicBezTo>
                  <a:cubicBezTo>
                    <a:pt x="123826" y="33969"/>
                    <a:pt x="123565" y="33219"/>
                    <a:pt x="123239" y="32501"/>
                  </a:cubicBezTo>
                  <a:lnTo>
                    <a:pt x="124576" y="32273"/>
                  </a:lnTo>
                  <a:cubicBezTo>
                    <a:pt x="128817" y="31555"/>
                    <a:pt x="131916" y="27935"/>
                    <a:pt x="131916" y="23629"/>
                  </a:cubicBezTo>
                  <a:cubicBezTo>
                    <a:pt x="131916" y="22324"/>
                    <a:pt x="131622" y="21052"/>
                    <a:pt x="131100" y="19910"/>
                  </a:cubicBezTo>
                  <a:cubicBezTo>
                    <a:pt x="135732" y="19290"/>
                    <a:pt x="139190" y="15311"/>
                    <a:pt x="139190" y="10646"/>
                  </a:cubicBezTo>
                  <a:cubicBezTo>
                    <a:pt x="139190" y="5557"/>
                    <a:pt x="135210" y="1447"/>
                    <a:pt x="130122" y="1284"/>
                  </a:cubicBezTo>
                  <a:lnTo>
                    <a:pt x="87846" y="12"/>
                  </a:lnTo>
                  <a:cubicBezTo>
                    <a:pt x="87558" y="4"/>
                    <a:pt x="87270" y="0"/>
                    <a:pt x="86983"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7"/>
            <p:cNvSpPr/>
            <p:nvPr/>
          </p:nvSpPr>
          <p:spPr>
            <a:xfrm>
              <a:off x="1203650" y="687025"/>
              <a:ext cx="1419000" cy="484050"/>
            </a:xfrm>
            <a:custGeom>
              <a:rect b="b" l="l" r="r" t="t"/>
              <a:pathLst>
                <a:path extrusionOk="0" h="19362" w="56760">
                  <a:moveTo>
                    <a:pt x="53284" y="1"/>
                  </a:moveTo>
                  <a:cubicBezTo>
                    <a:pt x="52651" y="1"/>
                    <a:pt x="52015" y="196"/>
                    <a:pt x="51475" y="605"/>
                  </a:cubicBezTo>
                  <a:lnTo>
                    <a:pt x="34578" y="13261"/>
                  </a:lnTo>
                  <a:lnTo>
                    <a:pt x="3035" y="13261"/>
                  </a:lnTo>
                  <a:cubicBezTo>
                    <a:pt x="1371" y="13261"/>
                    <a:pt x="1" y="14631"/>
                    <a:pt x="1" y="16327"/>
                  </a:cubicBezTo>
                  <a:cubicBezTo>
                    <a:pt x="1" y="17991"/>
                    <a:pt x="1371" y="19361"/>
                    <a:pt x="3035" y="19361"/>
                  </a:cubicBezTo>
                  <a:lnTo>
                    <a:pt x="35589" y="19361"/>
                  </a:lnTo>
                  <a:cubicBezTo>
                    <a:pt x="36242" y="19361"/>
                    <a:pt x="36894" y="19165"/>
                    <a:pt x="37416" y="18741"/>
                  </a:cubicBezTo>
                  <a:lnTo>
                    <a:pt x="55128" y="5498"/>
                  </a:lnTo>
                  <a:cubicBezTo>
                    <a:pt x="56466" y="4486"/>
                    <a:pt x="56759" y="2562"/>
                    <a:pt x="55748" y="1224"/>
                  </a:cubicBezTo>
                  <a:cubicBezTo>
                    <a:pt x="55145" y="427"/>
                    <a:pt x="54218" y="1"/>
                    <a:pt x="53284"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7"/>
            <p:cNvSpPr/>
            <p:nvPr/>
          </p:nvSpPr>
          <p:spPr>
            <a:xfrm>
              <a:off x="5156375" y="3449475"/>
              <a:ext cx="1240400" cy="261850"/>
            </a:xfrm>
            <a:custGeom>
              <a:rect b="b" l="l" r="r" t="t"/>
              <a:pathLst>
                <a:path extrusionOk="0" h="10474" w="49616">
                  <a:moveTo>
                    <a:pt x="12701" y="0"/>
                  </a:moveTo>
                  <a:cubicBezTo>
                    <a:pt x="9361" y="0"/>
                    <a:pt x="6012" y="347"/>
                    <a:pt x="2708" y="1047"/>
                  </a:cubicBezTo>
                  <a:cubicBezTo>
                    <a:pt x="1044" y="1406"/>
                    <a:pt x="0" y="3037"/>
                    <a:pt x="359" y="4668"/>
                  </a:cubicBezTo>
                  <a:cubicBezTo>
                    <a:pt x="642" y="6110"/>
                    <a:pt x="1906" y="7087"/>
                    <a:pt x="3322" y="7087"/>
                  </a:cubicBezTo>
                  <a:cubicBezTo>
                    <a:pt x="3539" y="7087"/>
                    <a:pt x="3759" y="7064"/>
                    <a:pt x="3980" y="7016"/>
                  </a:cubicBezTo>
                  <a:cubicBezTo>
                    <a:pt x="6862" y="6413"/>
                    <a:pt x="9784" y="6114"/>
                    <a:pt x="12700" y="6114"/>
                  </a:cubicBezTo>
                  <a:cubicBezTo>
                    <a:pt x="17672" y="6114"/>
                    <a:pt x="22627" y="6985"/>
                    <a:pt x="27336" y="8713"/>
                  </a:cubicBezTo>
                  <a:lnTo>
                    <a:pt x="31511" y="10278"/>
                  </a:lnTo>
                  <a:cubicBezTo>
                    <a:pt x="31870" y="10409"/>
                    <a:pt x="32229" y="10474"/>
                    <a:pt x="32588" y="10474"/>
                  </a:cubicBezTo>
                  <a:lnTo>
                    <a:pt x="46582" y="10474"/>
                  </a:lnTo>
                  <a:cubicBezTo>
                    <a:pt x="48245" y="10474"/>
                    <a:pt x="49615" y="9104"/>
                    <a:pt x="49615" y="7408"/>
                  </a:cubicBezTo>
                  <a:cubicBezTo>
                    <a:pt x="49615" y="5744"/>
                    <a:pt x="48245" y="4374"/>
                    <a:pt x="46582" y="4374"/>
                  </a:cubicBezTo>
                  <a:lnTo>
                    <a:pt x="33142" y="4374"/>
                  </a:lnTo>
                  <a:lnTo>
                    <a:pt x="29456" y="3004"/>
                  </a:lnTo>
                  <a:cubicBezTo>
                    <a:pt x="24069" y="1010"/>
                    <a:pt x="18397" y="0"/>
                    <a:pt x="12701"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7"/>
            <p:cNvSpPr/>
            <p:nvPr/>
          </p:nvSpPr>
          <p:spPr>
            <a:xfrm>
              <a:off x="2917025" y="3588525"/>
              <a:ext cx="3479750" cy="1868800"/>
            </a:xfrm>
            <a:custGeom>
              <a:rect b="b" l="l" r="r" t="t"/>
              <a:pathLst>
                <a:path extrusionOk="0" h="74752" w="139190">
                  <a:moveTo>
                    <a:pt x="47951" y="31497"/>
                  </a:moveTo>
                  <a:cubicBezTo>
                    <a:pt x="48278" y="33324"/>
                    <a:pt x="49093" y="35020"/>
                    <a:pt x="50365" y="36455"/>
                  </a:cubicBezTo>
                  <a:lnTo>
                    <a:pt x="23878" y="40924"/>
                  </a:lnTo>
                  <a:cubicBezTo>
                    <a:pt x="23752" y="40945"/>
                    <a:pt x="23625" y="40956"/>
                    <a:pt x="23498" y="40956"/>
                  </a:cubicBezTo>
                  <a:cubicBezTo>
                    <a:pt x="23031" y="40956"/>
                    <a:pt x="22566" y="40815"/>
                    <a:pt x="22182" y="40533"/>
                  </a:cubicBezTo>
                  <a:cubicBezTo>
                    <a:pt x="21692" y="40174"/>
                    <a:pt x="21366" y="39652"/>
                    <a:pt x="21268" y="39032"/>
                  </a:cubicBezTo>
                  <a:cubicBezTo>
                    <a:pt x="21073" y="37825"/>
                    <a:pt x="21856" y="36684"/>
                    <a:pt x="23063" y="36455"/>
                  </a:cubicBezTo>
                  <a:lnTo>
                    <a:pt x="47951" y="31497"/>
                  </a:lnTo>
                  <a:close/>
                  <a:moveTo>
                    <a:pt x="56335" y="41642"/>
                  </a:moveTo>
                  <a:lnTo>
                    <a:pt x="49419" y="49569"/>
                  </a:lnTo>
                  <a:cubicBezTo>
                    <a:pt x="49354" y="49666"/>
                    <a:pt x="49256" y="49732"/>
                    <a:pt x="49126" y="49732"/>
                  </a:cubicBezTo>
                  <a:lnTo>
                    <a:pt x="16408" y="53809"/>
                  </a:lnTo>
                  <a:cubicBezTo>
                    <a:pt x="16290" y="53824"/>
                    <a:pt x="16172" y="53831"/>
                    <a:pt x="16056" y="53831"/>
                  </a:cubicBezTo>
                  <a:cubicBezTo>
                    <a:pt x="15402" y="53831"/>
                    <a:pt x="14786" y="53600"/>
                    <a:pt x="14288" y="53157"/>
                  </a:cubicBezTo>
                  <a:cubicBezTo>
                    <a:pt x="13701" y="52635"/>
                    <a:pt x="13374" y="51917"/>
                    <a:pt x="13374" y="51134"/>
                  </a:cubicBezTo>
                  <a:cubicBezTo>
                    <a:pt x="13374" y="49830"/>
                    <a:pt x="14320" y="48720"/>
                    <a:pt x="15625" y="48492"/>
                  </a:cubicBezTo>
                  <a:lnTo>
                    <a:pt x="56335" y="41642"/>
                  </a:lnTo>
                  <a:close/>
                  <a:moveTo>
                    <a:pt x="80557" y="1"/>
                  </a:moveTo>
                  <a:cubicBezTo>
                    <a:pt x="80064" y="1"/>
                    <a:pt x="79564" y="122"/>
                    <a:pt x="79103" y="378"/>
                  </a:cubicBezTo>
                  <a:cubicBezTo>
                    <a:pt x="76494" y="1813"/>
                    <a:pt x="74047" y="3444"/>
                    <a:pt x="71797" y="5271"/>
                  </a:cubicBezTo>
                  <a:lnTo>
                    <a:pt x="51572" y="21744"/>
                  </a:lnTo>
                  <a:cubicBezTo>
                    <a:pt x="50431" y="22690"/>
                    <a:pt x="49517" y="23832"/>
                    <a:pt x="48865" y="25104"/>
                  </a:cubicBezTo>
                  <a:lnTo>
                    <a:pt x="21888" y="30486"/>
                  </a:lnTo>
                  <a:cubicBezTo>
                    <a:pt x="17452" y="31367"/>
                    <a:pt x="14549" y="35542"/>
                    <a:pt x="15234" y="39978"/>
                  </a:cubicBezTo>
                  <a:cubicBezTo>
                    <a:pt x="15364" y="40794"/>
                    <a:pt x="15625" y="41544"/>
                    <a:pt x="15951" y="42262"/>
                  </a:cubicBezTo>
                  <a:lnTo>
                    <a:pt x="14614" y="42490"/>
                  </a:lnTo>
                  <a:cubicBezTo>
                    <a:pt x="10373" y="43208"/>
                    <a:pt x="7274" y="46829"/>
                    <a:pt x="7274" y="51134"/>
                  </a:cubicBezTo>
                  <a:cubicBezTo>
                    <a:pt x="7274" y="52439"/>
                    <a:pt x="7568" y="53711"/>
                    <a:pt x="8090" y="54853"/>
                  </a:cubicBezTo>
                  <a:cubicBezTo>
                    <a:pt x="3458" y="55473"/>
                    <a:pt x="0" y="59452"/>
                    <a:pt x="0" y="64117"/>
                  </a:cubicBezTo>
                  <a:cubicBezTo>
                    <a:pt x="0" y="69206"/>
                    <a:pt x="3980" y="73316"/>
                    <a:pt x="9069" y="73479"/>
                  </a:cubicBezTo>
                  <a:lnTo>
                    <a:pt x="51344" y="74751"/>
                  </a:lnTo>
                  <a:lnTo>
                    <a:pt x="52290" y="74751"/>
                  </a:lnTo>
                  <a:cubicBezTo>
                    <a:pt x="59140" y="74751"/>
                    <a:pt x="65892" y="72500"/>
                    <a:pt x="71405" y="68390"/>
                  </a:cubicBezTo>
                  <a:lnTo>
                    <a:pt x="104612" y="43534"/>
                  </a:lnTo>
                  <a:lnTo>
                    <a:pt x="136156" y="43534"/>
                  </a:lnTo>
                  <a:cubicBezTo>
                    <a:pt x="137819" y="43534"/>
                    <a:pt x="139189" y="42164"/>
                    <a:pt x="139189" y="40468"/>
                  </a:cubicBezTo>
                  <a:cubicBezTo>
                    <a:pt x="139189" y="38804"/>
                    <a:pt x="137819" y="37434"/>
                    <a:pt x="136156" y="37434"/>
                  </a:cubicBezTo>
                  <a:lnTo>
                    <a:pt x="103601" y="37434"/>
                  </a:lnTo>
                  <a:cubicBezTo>
                    <a:pt x="102949" y="37434"/>
                    <a:pt x="102296" y="37630"/>
                    <a:pt x="101774" y="38054"/>
                  </a:cubicBezTo>
                  <a:lnTo>
                    <a:pt x="67752" y="63497"/>
                  </a:lnTo>
                  <a:cubicBezTo>
                    <a:pt x="63279" y="66844"/>
                    <a:pt x="57816" y="68661"/>
                    <a:pt x="52227" y="68661"/>
                  </a:cubicBezTo>
                  <a:cubicBezTo>
                    <a:pt x="51987" y="68661"/>
                    <a:pt x="51747" y="68658"/>
                    <a:pt x="51507" y="68651"/>
                  </a:cubicBezTo>
                  <a:lnTo>
                    <a:pt x="9232" y="67379"/>
                  </a:lnTo>
                  <a:cubicBezTo>
                    <a:pt x="7470" y="67314"/>
                    <a:pt x="6068" y="65911"/>
                    <a:pt x="6068" y="64117"/>
                  </a:cubicBezTo>
                  <a:cubicBezTo>
                    <a:pt x="6068" y="62486"/>
                    <a:pt x="7307" y="61083"/>
                    <a:pt x="8938" y="60888"/>
                  </a:cubicBezTo>
                  <a:lnTo>
                    <a:pt x="49876" y="55799"/>
                  </a:lnTo>
                  <a:cubicBezTo>
                    <a:pt x="51507" y="55603"/>
                    <a:pt x="52975" y="54788"/>
                    <a:pt x="54019" y="53581"/>
                  </a:cubicBezTo>
                  <a:lnTo>
                    <a:pt x="72155" y="32672"/>
                  </a:lnTo>
                  <a:lnTo>
                    <a:pt x="81061" y="26865"/>
                  </a:lnTo>
                  <a:cubicBezTo>
                    <a:pt x="82496" y="25952"/>
                    <a:pt x="82887" y="24060"/>
                    <a:pt x="81974" y="22657"/>
                  </a:cubicBezTo>
                  <a:cubicBezTo>
                    <a:pt x="81372" y="21743"/>
                    <a:pt x="80399" y="21253"/>
                    <a:pt x="79401" y="21253"/>
                  </a:cubicBezTo>
                  <a:cubicBezTo>
                    <a:pt x="78832" y="21253"/>
                    <a:pt x="78255" y="21412"/>
                    <a:pt x="77733" y="21744"/>
                  </a:cubicBezTo>
                  <a:lnTo>
                    <a:pt x="60282" y="33128"/>
                  </a:lnTo>
                  <a:cubicBezTo>
                    <a:pt x="59598" y="33589"/>
                    <a:pt x="58813" y="33810"/>
                    <a:pt x="58032" y="33810"/>
                  </a:cubicBezTo>
                  <a:cubicBezTo>
                    <a:pt x="56876" y="33810"/>
                    <a:pt x="55730" y="33325"/>
                    <a:pt x="54932" y="32411"/>
                  </a:cubicBezTo>
                  <a:cubicBezTo>
                    <a:pt x="54182" y="31562"/>
                    <a:pt x="53823" y="30486"/>
                    <a:pt x="53921" y="29344"/>
                  </a:cubicBezTo>
                  <a:cubicBezTo>
                    <a:pt x="54019" y="28203"/>
                    <a:pt x="54541" y="27191"/>
                    <a:pt x="55421" y="26474"/>
                  </a:cubicBezTo>
                  <a:lnTo>
                    <a:pt x="75646" y="10001"/>
                  </a:lnTo>
                  <a:cubicBezTo>
                    <a:pt x="77603" y="8402"/>
                    <a:pt x="79756" y="6967"/>
                    <a:pt x="82007" y="5728"/>
                  </a:cubicBezTo>
                  <a:cubicBezTo>
                    <a:pt x="83507" y="4912"/>
                    <a:pt x="84029" y="3085"/>
                    <a:pt x="83214" y="1585"/>
                  </a:cubicBezTo>
                  <a:cubicBezTo>
                    <a:pt x="82677" y="578"/>
                    <a:pt x="81633" y="1"/>
                    <a:pt x="80557"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7"/>
            <p:cNvSpPr/>
            <p:nvPr/>
          </p:nvSpPr>
          <p:spPr>
            <a:xfrm>
              <a:off x="2859925" y="1630175"/>
              <a:ext cx="1880575" cy="2325800"/>
            </a:xfrm>
            <a:custGeom>
              <a:rect b="b" l="l" r="r" t="t"/>
              <a:pathLst>
                <a:path extrusionOk="0" h="93032" w="75223">
                  <a:moveTo>
                    <a:pt x="37612" y="0"/>
                  </a:moveTo>
                  <a:cubicBezTo>
                    <a:pt x="35198" y="0"/>
                    <a:pt x="32849" y="1011"/>
                    <a:pt x="31251" y="2838"/>
                  </a:cubicBezTo>
                  <a:cubicBezTo>
                    <a:pt x="19573" y="15853"/>
                    <a:pt x="1" y="39959"/>
                    <a:pt x="1" y="55421"/>
                  </a:cubicBezTo>
                  <a:cubicBezTo>
                    <a:pt x="1" y="76167"/>
                    <a:pt x="16865" y="93032"/>
                    <a:pt x="37612" y="93032"/>
                  </a:cubicBezTo>
                  <a:cubicBezTo>
                    <a:pt x="58325" y="93032"/>
                    <a:pt x="75222" y="76167"/>
                    <a:pt x="75222" y="55421"/>
                  </a:cubicBezTo>
                  <a:cubicBezTo>
                    <a:pt x="75222" y="49354"/>
                    <a:pt x="72156" y="41362"/>
                    <a:pt x="66187" y="31707"/>
                  </a:cubicBezTo>
                  <a:cubicBezTo>
                    <a:pt x="65615" y="30776"/>
                    <a:pt x="64619" y="30270"/>
                    <a:pt x="63597" y="30270"/>
                  </a:cubicBezTo>
                  <a:cubicBezTo>
                    <a:pt x="63044" y="30270"/>
                    <a:pt x="62483" y="30419"/>
                    <a:pt x="61979" y="30728"/>
                  </a:cubicBezTo>
                  <a:cubicBezTo>
                    <a:pt x="60543" y="31609"/>
                    <a:pt x="60119" y="33501"/>
                    <a:pt x="61000" y="34903"/>
                  </a:cubicBezTo>
                  <a:cubicBezTo>
                    <a:pt x="66317" y="43482"/>
                    <a:pt x="69122" y="50561"/>
                    <a:pt x="69122" y="55421"/>
                  </a:cubicBezTo>
                  <a:cubicBezTo>
                    <a:pt x="69122" y="72808"/>
                    <a:pt x="54965" y="86932"/>
                    <a:pt x="37612" y="86932"/>
                  </a:cubicBezTo>
                  <a:cubicBezTo>
                    <a:pt x="20258" y="86932"/>
                    <a:pt x="6101" y="72808"/>
                    <a:pt x="6101" y="55421"/>
                  </a:cubicBezTo>
                  <a:cubicBezTo>
                    <a:pt x="6101" y="45766"/>
                    <a:pt x="17192" y="27629"/>
                    <a:pt x="35785" y="6916"/>
                  </a:cubicBezTo>
                  <a:cubicBezTo>
                    <a:pt x="36242" y="6361"/>
                    <a:pt x="36894" y="6100"/>
                    <a:pt x="37612" y="6100"/>
                  </a:cubicBezTo>
                  <a:cubicBezTo>
                    <a:pt x="38329" y="6100"/>
                    <a:pt x="38982" y="6361"/>
                    <a:pt x="39438" y="6916"/>
                  </a:cubicBezTo>
                  <a:cubicBezTo>
                    <a:pt x="43059" y="10960"/>
                    <a:pt x="48507" y="17256"/>
                    <a:pt x="53758" y="24335"/>
                  </a:cubicBezTo>
                  <a:cubicBezTo>
                    <a:pt x="54362" y="25152"/>
                    <a:pt x="55279" y="25575"/>
                    <a:pt x="56211" y="25575"/>
                  </a:cubicBezTo>
                  <a:cubicBezTo>
                    <a:pt x="56842" y="25575"/>
                    <a:pt x="57479" y="25382"/>
                    <a:pt x="58032" y="24987"/>
                  </a:cubicBezTo>
                  <a:cubicBezTo>
                    <a:pt x="59369" y="23976"/>
                    <a:pt x="59663" y="22051"/>
                    <a:pt x="58651" y="20714"/>
                  </a:cubicBezTo>
                  <a:cubicBezTo>
                    <a:pt x="53236" y="13439"/>
                    <a:pt x="47691" y="6981"/>
                    <a:pt x="43972" y="2838"/>
                  </a:cubicBezTo>
                  <a:cubicBezTo>
                    <a:pt x="42341" y="1011"/>
                    <a:pt x="40025" y="0"/>
                    <a:pt x="37612"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38"/>
          <p:cNvSpPr txBox="1"/>
          <p:nvPr>
            <p:ph idx="4" type="title"/>
          </p:nvPr>
        </p:nvSpPr>
        <p:spPr>
          <a:xfrm>
            <a:off x="713225" y="445025"/>
            <a:ext cx="7722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TENSÃO E COESÃO SUPERFICIAL</a:t>
            </a:r>
            <a:endParaRPr sz="3000"/>
          </a:p>
        </p:txBody>
      </p:sp>
      <p:sp>
        <p:nvSpPr>
          <p:cNvPr id="985" name="Google Shape;985;p38"/>
          <p:cNvSpPr txBox="1"/>
          <p:nvPr>
            <p:ph type="title"/>
          </p:nvPr>
        </p:nvSpPr>
        <p:spPr>
          <a:xfrm>
            <a:off x="1501250" y="3129750"/>
            <a:ext cx="2360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TENSÃO</a:t>
            </a:r>
            <a:endParaRPr sz="2000"/>
          </a:p>
        </p:txBody>
      </p:sp>
      <p:sp>
        <p:nvSpPr>
          <p:cNvPr id="986" name="Google Shape;986;p38"/>
          <p:cNvSpPr txBox="1"/>
          <p:nvPr>
            <p:ph idx="1" type="subTitle"/>
          </p:nvPr>
        </p:nvSpPr>
        <p:spPr>
          <a:xfrm>
            <a:off x="1501250" y="3751400"/>
            <a:ext cx="2360400" cy="81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Força que mantém as moléculas de água unidas na superfície, fazendo com que ela se comporte como uma fina película.</a:t>
            </a:r>
            <a:endParaRPr sz="1500"/>
          </a:p>
        </p:txBody>
      </p:sp>
      <p:sp>
        <p:nvSpPr>
          <p:cNvPr id="987" name="Google Shape;987;p38"/>
          <p:cNvSpPr txBox="1"/>
          <p:nvPr>
            <p:ph idx="2" type="title"/>
          </p:nvPr>
        </p:nvSpPr>
        <p:spPr>
          <a:xfrm>
            <a:off x="5283550" y="3129750"/>
            <a:ext cx="23592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COESÃO</a:t>
            </a:r>
            <a:endParaRPr sz="2000"/>
          </a:p>
        </p:txBody>
      </p:sp>
      <p:sp>
        <p:nvSpPr>
          <p:cNvPr id="988" name="Google Shape;988;p38"/>
          <p:cNvSpPr txBox="1"/>
          <p:nvPr>
            <p:ph idx="3" type="subTitle"/>
          </p:nvPr>
        </p:nvSpPr>
        <p:spPr>
          <a:xfrm>
            <a:off x="5283550" y="3751400"/>
            <a:ext cx="2359200" cy="81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Atração entre as moléculas de água, resultante das ligações de hidrogênio, que mantém a estrutura da água unida.</a:t>
            </a:r>
            <a:endParaRPr sz="1500"/>
          </a:p>
        </p:txBody>
      </p:sp>
      <p:sp>
        <p:nvSpPr>
          <p:cNvPr id="989" name="Google Shape;989;p38"/>
          <p:cNvSpPr txBox="1"/>
          <p:nvPr>
            <p:ph idx="1" type="subTitle"/>
          </p:nvPr>
        </p:nvSpPr>
        <p:spPr>
          <a:xfrm>
            <a:off x="777600" y="1115275"/>
            <a:ext cx="7588800" cy="17541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lang="en" sz="1300"/>
              <a:t>A água possui uma alta </a:t>
            </a:r>
            <a:r>
              <a:rPr b="1" lang="en" sz="1300">
                <a:latin typeface="Catamaran"/>
                <a:ea typeface="Catamaran"/>
                <a:cs typeface="Catamaran"/>
                <a:sym typeface="Catamaran"/>
              </a:rPr>
              <a:t>tensão superficial</a:t>
            </a:r>
            <a:r>
              <a:rPr lang="en" sz="1300"/>
              <a:t>, o que significa que a superfície da água se comporta como uma fina película elástica. Essa propriedade é resultado das ligações de hidrogênio entre as moléculas de água, que criam uma força de atração entre elas. A tensão superficial permite que insetos pequenos andem sobre a água e que gotas de água se formem.</a:t>
            </a:r>
            <a:endParaRPr sz="1300"/>
          </a:p>
          <a:p>
            <a:pPr indent="0" lvl="0" marL="0" rtl="0" algn="just">
              <a:spcBef>
                <a:spcPts val="0"/>
              </a:spcBef>
              <a:spcAft>
                <a:spcPts val="0"/>
              </a:spcAft>
              <a:buNone/>
            </a:pPr>
            <a:r>
              <a:t/>
            </a:r>
            <a:endParaRPr sz="1300"/>
          </a:p>
          <a:p>
            <a:pPr indent="0" lvl="0" marL="0" rtl="0" algn="just">
              <a:spcBef>
                <a:spcPts val="0"/>
              </a:spcBef>
              <a:spcAft>
                <a:spcPts val="0"/>
              </a:spcAft>
              <a:buNone/>
            </a:pPr>
            <a:r>
              <a:rPr lang="en" sz="1300"/>
              <a:t>A </a:t>
            </a:r>
            <a:r>
              <a:rPr b="1" lang="en" sz="1300">
                <a:latin typeface="Catamaran"/>
                <a:ea typeface="Catamaran"/>
                <a:cs typeface="Catamaran"/>
                <a:sym typeface="Catamaran"/>
              </a:rPr>
              <a:t>coesão </a:t>
            </a:r>
            <a:r>
              <a:rPr lang="en" sz="1300"/>
              <a:t>da água também é resultado das ligações de hidrogênio. As moléculas de água se atraem fortemente umas às outras, formando uma estrutura coesa. Essa coesão é responsável pela capacidade da água de subir em tubos estreitos, como em vasos sanguíneos, e pela capilaridade, que permite que a água penetre no solo e nas plantas.</a:t>
            </a:r>
            <a:endParaRPr sz="1300"/>
          </a:p>
        </p:txBody>
      </p:sp>
      <p:pic>
        <p:nvPicPr>
          <p:cNvPr id="990" name="Google Shape;990;p38"/>
          <p:cNvPicPr preferRelativeResize="0"/>
          <p:nvPr/>
        </p:nvPicPr>
        <p:blipFill rotWithShape="1">
          <a:blip r:embed="rId3">
            <a:alphaModFix/>
          </a:blip>
          <a:srcRect b="0" l="9098" r="9666" t="0"/>
          <a:stretch/>
        </p:blipFill>
        <p:spPr>
          <a:xfrm>
            <a:off x="147800" y="3129750"/>
            <a:ext cx="1402800" cy="1376400"/>
          </a:xfrm>
          <a:prstGeom prst="ellipse">
            <a:avLst/>
          </a:prstGeom>
          <a:noFill/>
          <a:ln>
            <a:noFill/>
          </a:ln>
        </p:spPr>
      </p:pic>
      <p:pic>
        <p:nvPicPr>
          <p:cNvPr id="991" name="Google Shape;991;p38"/>
          <p:cNvPicPr preferRelativeResize="0"/>
          <p:nvPr/>
        </p:nvPicPr>
        <p:blipFill rotWithShape="1">
          <a:blip r:embed="rId4">
            <a:alphaModFix/>
          </a:blip>
          <a:srcRect b="0" l="11977" r="11977" t="0"/>
          <a:stretch/>
        </p:blipFill>
        <p:spPr>
          <a:xfrm>
            <a:off x="7642750" y="3187100"/>
            <a:ext cx="1402800" cy="1376400"/>
          </a:xfrm>
          <a:prstGeom prst="ellipse">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95" name="Shape 995"/>
        <p:cNvGrpSpPr/>
        <p:nvPr/>
      </p:nvGrpSpPr>
      <p:grpSpPr>
        <a:xfrm>
          <a:off x="0" y="0"/>
          <a:ext cx="0" cy="0"/>
          <a:chOff x="0" y="0"/>
          <a:chExt cx="0" cy="0"/>
        </a:xfrm>
      </p:grpSpPr>
      <p:sp>
        <p:nvSpPr>
          <p:cNvPr id="996" name="Google Shape;996;p39"/>
          <p:cNvSpPr txBox="1"/>
          <p:nvPr>
            <p:ph idx="4294967295" type="title"/>
          </p:nvPr>
        </p:nvSpPr>
        <p:spPr>
          <a:xfrm>
            <a:off x="3807000" y="226900"/>
            <a:ext cx="4872900" cy="54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ESTADOS FÍSICOS</a:t>
            </a:r>
            <a:r>
              <a:rPr lang="en" sz="2000"/>
              <a:t> DA ÁGUA</a:t>
            </a:r>
            <a:endParaRPr sz="2000"/>
          </a:p>
        </p:txBody>
      </p:sp>
      <p:grpSp>
        <p:nvGrpSpPr>
          <p:cNvPr id="997" name="Google Shape;997;p39"/>
          <p:cNvGrpSpPr/>
          <p:nvPr/>
        </p:nvGrpSpPr>
        <p:grpSpPr>
          <a:xfrm>
            <a:off x="510373" y="-73111"/>
            <a:ext cx="2299893" cy="630855"/>
            <a:chOff x="433300" y="1643800"/>
            <a:chExt cx="682400" cy="187175"/>
          </a:xfrm>
        </p:grpSpPr>
        <p:sp>
          <p:nvSpPr>
            <p:cNvPr id="998" name="Google Shape;998;p39"/>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9"/>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39"/>
          <p:cNvSpPr/>
          <p:nvPr/>
        </p:nvSpPr>
        <p:spPr>
          <a:xfrm>
            <a:off x="1911575" y="1968725"/>
            <a:ext cx="689700" cy="32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01" name="Google Shape;1001;p39"/>
          <p:cNvSpPr/>
          <p:nvPr/>
        </p:nvSpPr>
        <p:spPr>
          <a:xfrm>
            <a:off x="2487675" y="4210050"/>
            <a:ext cx="689700" cy="32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pic>
        <p:nvPicPr>
          <p:cNvPr id="1002" name="Google Shape;1002;p39"/>
          <p:cNvPicPr preferRelativeResize="0"/>
          <p:nvPr/>
        </p:nvPicPr>
        <p:blipFill rotWithShape="1">
          <a:blip r:embed="rId3">
            <a:alphaModFix/>
          </a:blip>
          <a:srcRect b="0" l="0" r="0" t="11245"/>
          <a:stretch/>
        </p:blipFill>
        <p:spPr>
          <a:xfrm>
            <a:off x="3739077" y="938333"/>
            <a:ext cx="5008750" cy="3720841"/>
          </a:xfrm>
          <a:prstGeom prst="rect">
            <a:avLst/>
          </a:prstGeom>
          <a:noFill/>
          <a:ln>
            <a:noFill/>
          </a:ln>
        </p:spPr>
      </p:pic>
      <p:sp>
        <p:nvSpPr>
          <p:cNvPr id="1003" name="Google Shape;1003;p39"/>
          <p:cNvSpPr txBox="1"/>
          <p:nvPr>
            <p:ph idx="4294967295" type="subTitle"/>
          </p:nvPr>
        </p:nvSpPr>
        <p:spPr>
          <a:xfrm>
            <a:off x="192225" y="3263150"/>
            <a:ext cx="2783400" cy="109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Ponto de fusão: 0°C</a:t>
            </a:r>
            <a:endParaRPr/>
          </a:p>
          <a:p>
            <a:pPr indent="0" lvl="0" marL="0" rtl="0" algn="l">
              <a:spcBef>
                <a:spcPts val="1200"/>
              </a:spcBef>
              <a:spcAft>
                <a:spcPts val="1200"/>
              </a:spcAft>
              <a:buNone/>
            </a:pPr>
            <a:r>
              <a:rPr lang="en"/>
              <a:t>Ponto de ebulição: 100°C</a:t>
            </a:r>
            <a:endParaRPr/>
          </a:p>
        </p:txBody>
      </p:sp>
      <p:pic>
        <p:nvPicPr>
          <p:cNvPr id="1004" name="Google Shape;1004;p39"/>
          <p:cNvPicPr preferRelativeResize="0"/>
          <p:nvPr/>
        </p:nvPicPr>
        <p:blipFill>
          <a:blip r:embed="rId4">
            <a:alphaModFix/>
          </a:blip>
          <a:stretch>
            <a:fillRect/>
          </a:stretch>
        </p:blipFill>
        <p:spPr>
          <a:xfrm>
            <a:off x="302813" y="987975"/>
            <a:ext cx="2562225" cy="2171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08" name="Shape 1008"/>
        <p:cNvGrpSpPr/>
        <p:nvPr/>
      </p:nvGrpSpPr>
      <p:grpSpPr>
        <a:xfrm>
          <a:off x="0" y="0"/>
          <a:ext cx="0" cy="0"/>
          <a:chOff x="0" y="0"/>
          <a:chExt cx="0" cy="0"/>
        </a:xfrm>
      </p:grpSpPr>
      <p:sp>
        <p:nvSpPr>
          <p:cNvPr id="1009" name="Google Shape;1009;p40"/>
          <p:cNvSpPr txBox="1"/>
          <p:nvPr>
            <p:ph idx="4294967295" type="title"/>
          </p:nvPr>
        </p:nvSpPr>
        <p:spPr>
          <a:xfrm>
            <a:off x="2100413" y="335300"/>
            <a:ext cx="4872900" cy="54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ESTADOS FÍSICOS DA ÁGUA</a:t>
            </a:r>
            <a:endParaRPr sz="2000"/>
          </a:p>
        </p:txBody>
      </p:sp>
      <p:grpSp>
        <p:nvGrpSpPr>
          <p:cNvPr id="1010" name="Google Shape;1010;p40"/>
          <p:cNvGrpSpPr/>
          <p:nvPr/>
        </p:nvGrpSpPr>
        <p:grpSpPr>
          <a:xfrm>
            <a:off x="510373" y="-73111"/>
            <a:ext cx="2299893" cy="630855"/>
            <a:chOff x="433300" y="1643800"/>
            <a:chExt cx="682400" cy="187175"/>
          </a:xfrm>
        </p:grpSpPr>
        <p:sp>
          <p:nvSpPr>
            <p:cNvPr id="1011" name="Google Shape;1011;p40"/>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0"/>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 name="Google Shape;1013;p40"/>
          <p:cNvSpPr/>
          <p:nvPr/>
        </p:nvSpPr>
        <p:spPr>
          <a:xfrm>
            <a:off x="1911575" y="1892525"/>
            <a:ext cx="689700" cy="32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14" name="Google Shape;1014;p40"/>
          <p:cNvSpPr txBox="1"/>
          <p:nvPr/>
        </p:nvSpPr>
        <p:spPr>
          <a:xfrm>
            <a:off x="755517" y="938791"/>
            <a:ext cx="1809600" cy="39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Asap ExtraBold"/>
                <a:ea typeface="Asap ExtraBold"/>
                <a:cs typeface="Asap ExtraBold"/>
                <a:sym typeface="Asap ExtraBold"/>
              </a:rPr>
              <a:t>SÓLIDO</a:t>
            </a:r>
            <a:endParaRPr sz="1500">
              <a:solidFill>
                <a:schemeClr val="dk1"/>
              </a:solidFill>
              <a:latin typeface="Asap ExtraBold"/>
              <a:ea typeface="Asap ExtraBold"/>
              <a:cs typeface="Asap ExtraBold"/>
              <a:sym typeface="Asap ExtraBold"/>
            </a:endParaRPr>
          </a:p>
        </p:txBody>
      </p:sp>
      <p:sp>
        <p:nvSpPr>
          <p:cNvPr id="1015" name="Google Shape;1015;p40"/>
          <p:cNvSpPr txBox="1"/>
          <p:nvPr/>
        </p:nvSpPr>
        <p:spPr>
          <a:xfrm>
            <a:off x="698075" y="1252600"/>
            <a:ext cx="1809600" cy="147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atamaran Medium"/>
                <a:ea typeface="Catamaran Medium"/>
                <a:cs typeface="Catamaran Medium"/>
                <a:sym typeface="Catamaran Medium"/>
              </a:rPr>
              <a:t>No estado sólido, as moléculas de água são organizadas em uma estrutura cristalina rígida, formando o gelo. O gelo é menos denso que a água líquida, por isso flutua.</a:t>
            </a:r>
            <a:endParaRPr sz="1100">
              <a:solidFill>
                <a:schemeClr val="dk1"/>
              </a:solidFill>
              <a:latin typeface="Catamaran Medium"/>
              <a:ea typeface="Catamaran Medium"/>
              <a:cs typeface="Catamaran Medium"/>
              <a:sym typeface="Catamaran Medium"/>
            </a:endParaRPr>
          </a:p>
        </p:txBody>
      </p:sp>
      <p:sp>
        <p:nvSpPr>
          <p:cNvPr id="1016" name="Google Shape;1016;p40"/>
          <p:cNvSpPr/>
          <p:nvPr/>
        </p:nvSpPr>
        <p:spPr>
          <a:xfrm>
            <a:off x="1458267" y="3071813"/>
            <a:ext cx="289200" cy="2892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0"/>
          <p:cNvSpPr/>
          <p:nvPr/>
        </p:nvSpPr>
        <p:spPr>
          <a:xfrm>
            <a:off x="4398825" y="3071463"/>
            <a:ext cx="289200" cy="2892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0"/>
          <p:cNvSpPr/>
          <p:nvPr/>
        </p:nvSpPr>
        <p:spPr>
          <a:xfrm>
            <a:off x="7339383" y="3128975"/>
            <a:ext cx="289200" cy="2892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9" name="Google Shape;1019;p40"/>
          <p:cNvCxnSpPr>
            <a:stCxn id="1016" idx="6"/>
          </p:cNvCxnSpPr>
          <p:nvPr/>
        </p:nvCxnSpPr>
        <p:spPr>
          <a:xfrm flipH="1" rot="10800000">
            <a:off x="1747467" y="2831213"/>
            <a:ext cx="1464900" cy="3852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1020" name="Google Shape;1020;p40"/>
          <p:cNvCxnSpPr>
            <a:stCxn id="1021" idx="6"/>
            <a:endCxn id="1017" idx="2"/>
          </p:cNvCxnSpPr>
          <p:nvPr/>
        </p:nvCxnSpPr>
        <p:spPr>
          <a:xfrm>
            <a:off x="3217725" y="2835063"/>
            <a:ext cx="1181100" cy="3810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1022" name="Google Shape;1022;p40"/>
          <p:cNvCxnSpPr/>
          <p:nvPr/>
        </p:nvCxnSpPr>
        <p:spPr>
          <a:xfrm flipH="1" rot="10800000">
            <a:off x="4688004" y="2841050"/>
            <a:ext cx="1440900" cy="3750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1023" name="Google Shape;1023;p40"/>
          <p:cNvCxnSpPr/>
          <p:nvPr/>
        </p:nvCxnSpPr>
        <p:spPr>
          <a:xfrm>
            <a:off x="6069725" y="2841075"/>
            <a:ext cx="1269600" cy="3753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nvGrpSpPr>
          <p:cNvPr id="1024" name="Google Shape;1024;p40"/>
          <p:cNvGrpSpPr/>
          <p:nvPr/>
        </p:nvGrpSpPr>
        <p:grpSpPr>
          <a:xfrm>
            <a:off x="1228751" y="2863072"/>
            <a:ext cx="570501" cy="589643"/>
            <a:chOff x="1228751" y="2844022"/>
            <a:chExt cx="570501" cy="589643"/>
          </a:xfrm>
        </p:grpSpPr>
        <p:sp>
          <p:nvSpPr>
            <p:cNvPr id="1025" name="Google Shape;1025;p40"/>
            <p:cNvSpPr/>
            <p:nvPr/>
          </p:nvSpPr>
          <p:spPr>
            <a:xfrm rot="5400000">
              <a:off x="1491199" y="3029199"/>
              <a:ext cx="280487" cy="335619"/>
            </a:xfrm>
            <a:custGeom>
              <a:rect b="b" l="l" r="r" t="t"/>
              <a:pathLst>
                <a:path extrusionOk="0" fill="none" h="5497" w="4594">
                  <a:moveTo>
                    <a:pt x="102" y="2769"/>
                  </a:moveTo>
                  <a:cubicBezTo>
                    <a:pt x="1" y="3227"/>
                    <a:pt x="19" y="3726"/>
                    <a:pt x="238" y="4136"/>
                  </a:cubicBezTo>
                  <a:cubicBezTo>
                    <a:pt x="643" y="4908"/>
                    <a:pt x="1593" y="5176"/>
                    <a:pt x="2443" y="5354"/>
                  </a:cubicBezTo>
                  <a:cubicBezTo>
                    <a:pt x="2793" y="5431"/>
                    <a:pt x="3156" y="5496"/>
                    <a:pt x="3500" y="5401"/>
                  </a:cubicBezTo>
                  <a:cubicBezTo>
                    <a:pt x="3999" y="5265"/>
                    <a:pt x="4362" y="4801"/>
                    <a:pt x="4475" y="4296"/>
                  </a:cubicBezTo>
                  <a:cubicBezTo>
                    <a:pt x="4594" y="3797"/>
                    <a:pt x="4510" y="3262"/>
                    <a:pt x="4356" y="2775"/>
                  </a:cubicBezTo>
                  <a:cubicBezTo>
                    <a:pt x="4178" y="2199"/>
                    <a:pt x="3898" y="1640"/>
                    <a:pt x="3447" y="1242"/>
                  </a:cubicBezTo>
                  <a:cubicBezTo>
                    <a:pt x="2051" y="1"/>
                    <a:pt x="429" y="1219"/>
                    <a:pt x="102" y="2769"/>
                  </a:cubicBezTo>
                  <a:close/>
                </a:path>
              </a:pathLst>
            </a:custGeom>
            <a:noFill/>
            <a:ln cap="flat" cmpd="sng" w="19050">
              <a:solidFill>
                <a:schemeClr val="accent1"/>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0"/>
            <p:cNvSpPr/>
            <p:nvPr/>
          </p:nvSpPr>
          <p:spPr>
            <a:xfrm flipH="1" rot="4890194">
              <a:off x="1656092" y="2821410"/>
              <a:ext cx="56778" cy="118953"/>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0"/>
            <p:cNvSpPr/>
            <p:nvPr/>
          </p:nvSpPr>
          <p:spPr>
            <a:xfrm flipH="1" rot="4890194">
              <a:off x="1319247" y="2900411"/>
              <a:ext cx="65707" cy="85527"/>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0"/>
            <p:cNvSpPr/>
            <p:nvPr/>
          </p:nvSpPr>
          <p:spPr>
            <a:xfrm flipH="1" rot="4890194">
              <a:off x="1266018" y="3279270"/>
              <a:ext cx="112379" cy="172200"/>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40"/>
          <p:cNvGrpSpPr/>
          <p:nvPr/>
        </p:nvGrpSpPr>
        <p:grpSpPr>
          <a:xfrm>
            <a:off x="4333913" y="2928472"/>
            <a:ext cx="405896" cy="575180"/>
            <a:chOff x="4333913" y="2909422"/>
            <a:chExt cx="405896" cy="575180"/>
          </a:xfrm>
        </p:grpSpPr>
        <p:sp>
          <p:nvSpPr>
            <p:cNvPr id="1030" name="Google Shape;1030;p40"/>
            <p:cNvSpPr/>
            <p:nvPr/>
          </p:nvSpPr>
          <p:spPr>
            <a:xfrm rot="5400000">
              <a:off x="4431757" y="3029199"/>
              <a:ext cx="280487" cy="335619"/>
            </a:xfrm>
            <a:custGeom>
              <a:rect b="b" l="l" r="r" t="t"/>
              <a:pathLst>
                <a:path extrusionOk="0" fill="none" h="5497" w="4594">
                  <a:moveTo>
                    <a:pt x="102" y="2769"/>
                  </a:moveTo>
                  <a:cubicBezTo>
                    <a:pt x="1" y="3227"/>
                    <a:pt x="19" y="3726"/>
                    <a:pt x="238" y="4136"/>
                  </a:cubicBezTo>
                  <a:cubicBezTo>
                    <a:pt x="643" y="4908"/>
                    <a:pt x="1593" y="5176"/>
                    <a:pt x="2443" y="5354"/>
                  </a:cubicBezTo>
                  <a:cubicBezTo>
                    <a:pt x="2793" y="5431"/>
                    <a:pt x="3156" y="5496"/>
                    <a:pt x="3500" y="5401"/>
                  </a:cubicBezTo>
                  <a:cubicBezTo>
                    <a:pt x="3999" y="5265"/>
                    <a:pt x="4362" y="4801"/>
                    <a:pt x="4475" y="4296"/>
                  </a:cubicBezTo>
                  <a:cubicBezTo>
                    <a:pt x="4594" y="3797"/>
                    <a:pt x="4510" y="3262"/>
                    <a:pt x="4356" y="2775"/>
                  </a:cubicBezTo>
                  <a:cubicBezTo>
                    <a:pt x="4178" y="2199"/>
                    <a:pt x="3898" y="1640"/>
                    <a:pt x="3447" y="1242"/>
                  </a:cubicBezTo>
                  <a:cubicBezTo>
                    <a:pt x="2051" y="1"/>
                    <a:pt x="429" y="1219"/>
                    <a:pt x="102" y="2769"/>
                  </a:cubicBezTo>
                  <a:close/>
                </a:path>
              </a:pathLst>
            </a:custGeom>
            <a:noFill/>
            <a:ln cap="flat" cmpd="sng" w="19050">
              <a:solidFill>
                <a:schemeClr val="accent1"/>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0"/>
            <p:cNvSpPr/>
            <p:nvPr/>
          </p:nvSpPr>
          <p:spPr>
            <a:xfrm rot="5909806">
              <a:off x="4529179" y="3388260"/>
              <a:ext cx="56778" cy="118953"/>
            </a:xfrm>
            <a:custGeom>
              <a:rect b="b" l="l" r="r" t="t"/>
              <a:pathLst>
                <a:path extrusionOk="0" fill="none" h="3637" w="1736">
                  <a:moveTo>
                    <a:pt x="24" y="1997"/>
                  </a:moveTo>
                  <a:cubicBezTo>
                    <a:pt x="0" y="2484"/>
                    <a:pt x="95" y="3007"/>
                    <a:pt x="428" y="3352"/>
                  </a:cubicBezTo>
                  <a:cubicBezTo>
                    <a:pt x="618" y="3554"/>
                    <a:pt x="892" y="3637"/>
                    <a:pt x="1165" y="3565"/>
                  </a:cubicBezTo>
                  <a:cubicBezTo>
                    <a:pt x="1260" y="3518"/>
                    <a:pt x="1343" y="3459"/>
                    <a:pt x="1403" y="3375"/>
                  </a:cubicBezTo>
                  <a:cubicBezTo>
                    <a:pt x="1628" y="3114"/>
                    <a:pt x="1735" y="2769"/>
                    <a:pt x="1712" y="2413"/>
                  </a:cubicBezTo>
                  <a:cubicBezTo>
                    <a:pt x="1688" y="2068"/>
                    <a:pt x="1605" y="1724"/>
                    <a:pt x="1462" y="1403"/>
                  </a:cubicBezTo>
                  <a:cubicBezTo>
                    <a:pt x="1403" y="1236"/>
                    <a:pt x="1319" y="1070"/>
                    <a:pt x="1224" y="916"/>
                  </a:cubicBezTo>
                  <a:cubicBezTo>
                    <a:pt x="523" y="1"/>
                    <a:pt x="36" y="1438"/>
                    <a:pt x="24" y="1997"/>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0"/>
            <p:cNvSpPr/>
            <p:nvPr/>
          </p:nvSpPr>
          <p:spPr>
            <a:xfrm rot="5909806">
              <a:off x="4571560" y="2909485"/>
              <a:ext cx="65707" cy="85527"/>
            </a:xfrm>
            <a:custGeom>
              <a:rect b="b" l="l" r="r" t="t"/>
              <a:pathLst>
                <a:path extrusionOk="0" fill="none" h="2615" w="2009">
                  <a:moveTo>
                    <a:pt x="12" y="1866"/>
                  </a:moveTo>
                  <a:cubicBezTo>
                    <a:pt x="0" y="2056"/>
                    <a:pt x="60" y="2235"/>
                    <a:pt x="179" y="2377"/>
                  </a:cubicBezTo>
                  <a:cubicBezTo>
                    <a:pt x="274" y="2484"/>
                    <a:pt x="416" y="2555"/>
                    <a:pt x="559" y="2567"/>
                  </a:cubicBezTo>
                  <a:cubicBezTo>
                    <a:pt x="880" y="2615"/>
                    <a:pt x="1212" y="2532"/>
                    <a:pt x="1462" y="2330"/>
                  </a:cubicBezTo>
                  <a:cubicBezTo>
                    <a:pt x="1711" y="2116"/>
                    <a:pt x="1890" y="1842"/>
                    <a:pt x="1961" y="1522"/>
                  </a:cubicBezTo>
                  <a:cubicBezTo>
                    <a:pt x="2009" y="1343"/>
                    <a:pt x="2009" y="1141"/>
                    <a:pt x="1961" y="963"/>
                  </a:cubicBezTo>
                  <a:cubicBezTo>
                    <a:pt x="1878" y="690"/>
                    <a:pt x="1688" y="488"/>
                    <a:pt x="1438" y="381"/>
                  </a:cubicBezTo>
                  <a:cubicBezTo>
                    <a:pt x="547" y="1"/>
                    <a:pt x="0" y="1129"/>
                    <a:pt x="12" y="1866"/>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0"/>
            <p:cNvSpPr/>
            <p:nvPr/>
          </p:nvSpPr>
          <p:spPr>
            <a:xfrm rot="5909806">
              <a:off x="4371181" y="2891616"/>
              <a:ext cx="112379" cy="172200"/>
            </a:xfrm>
            <a:custGeom>
              <a:rect b="b" l="l" r="r" t="t"/>
              <a:pathLst>
                <a:path extrusionOk="0" fill="none" h="5265" w="3436">
                  <a:moveTo>
                    <a:pt x="167" y="2936"/>
                  </a:moveTo>
                  <a:cubicBezTo>
                    <a:pt x="13" y="3459"/>
                    <a:pt x="1" y="4053"/>
                    <a:pt x="286" y="4504"/>
                  </a:cubicBezTo>
                  <a:cubicBezTo>
                    <a:pt x="762" y="5229"/>
                    <a:pt x="1926" y="5265"/>
                    <a:pt x="2580" y="4695"/>
                  </a:cubicBezTo>
                  <a:cubicBezTo>
                    <a:pt x="3233" y="4136"/>
                    <a:pt x="3435" y="3174"/>
                    <a:pt x="3281" y="2318"/>
                  </a:cubicBezTo>
                  <a:cubicBezTo>
                    <a:pt x="2865" y="1"/>
                    <a:pt x="571" y="1439"/>
                    <a:pt x="167" y="2936"/>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40"/>
          <p:cNvGrpSpPr/>
          <p:nvPr/>
        </p:nvGrpSpPr>
        <p:grpSpPr>
          <a:xfrm>
            <a:off x="7139683" y="2834089"/>
            <a:ext cx="593349" cy="763943"/>
            <a:chOff x="7139683" y="2815039"/>
            <a:chExt cx="593349" cy="763943"/>
          </a:xfrm>
        </p:grpSpPr>
        <p:sp>
          <p:nvSpPr>
            <p:cNvPr id="1035" name="Google Shape;1035;p40"/>
            <p:cNvSpPr/>
            <p:nvPr/>
          </p:nvSpPr>
          <p:spPr>
            <a:xfrm rot="5400000">
              <a:off x="7372314" y="3029199"/>
              <a:ext cx="280487" cy="335619"/>
            </a:xfrm>
            <a:custGeom>
              <a:rect b="b" l="l" r="r" t="t"/>
              <a:pathLst>
                <a:path extrusionOk="0" fill="none" h="5497" w="4594">
                  <a:moveTo>
                    <a:pt x="102" y="2769"/>
                  </a:moveTo>
                  <a:cubicBezTo>
                    <a:pt x="1" y="3227"/>
                    <a:pt x="19" y="3726"/>
                    <a:pt x="238" y="4136"/>
                  </a:cubicBezTo>
                  <a:cubicBezTo>
                    <a:pt x="643" y="4908"/>
                    <a:pt x="1593" y="5176"/>
                    <a:pt x="2443" y="5354"/>
                  </a:cubicBezTo>
                  <a:cubicBezTo>
                    <a:pt x="2793" y="5431"/>
                    <a:pt x="3156" y="5496"/>
                    <a:pt x="3500" y="5401"/>
                  </a:cubicBezTo>
                  <a:cubicBezTo>
                    <a:pt x="3999" y="5265"/>
                    <a:pt x="4362" y="4801"/>
                    <a:pt x="4475" y="4296"/>
                  </a:cubicBezTo>
                  <a:cubicBezTo>
                    <a:pt x="4594" y="3797"/>
                    <a:pt x="4510" y="3262"/>
                    <a:pt x="4356" y="2775"/>
                  </a:cubicBezTo>
                  <a:cubicBezTo>
                    <a:pt x="4178" y="2199"/>
                    <a:pt x="3898" y="1640"/>
                    <a:pt x="3447" y="1242"/>
                  </a:cubicBezTo>
                  <a:cubicBezTo>
                    <a:pt x="2051" y="1"/>
                    <a:pt x="429" y="1219"/>
                    <a:pt x="102" y="2769"/>
                  </a:cubicBezTo>
                  <a:close/>
                </a:path>
              </a:pathLst>
            </a:custGeom>
            <a:noFill/>
            <a:ln cap="flat" cmpd="sng" w="19050">
              <a:solidFill>
                <a:schemeClr val="accent1"/>
              </a:solidFill>
              <a:prstDash val="solid"/>
              <a:miter lim="59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0"/>
            <p:cNvSpPr/>
            <p:nvPr/>
          </p:nvSpPr>
          <p:spPr>
            <a:xfrm rot="-4890194">
              <a:off x="7177069" y="3244344"/>
              <a:ext cx="94489" cy="157024"/>
            </a:xfrm>
            <a:custGeom>
              <a:rect b="b" l="l" r="r" t="t"/>
              <a:pathLst>
                <a:path extrusionOk="0" fill="none" h="4801" w="2889">
                  <a:moveTo>
                    <a:pt x="84" y="3862"/>
                  </a:moveTo>
                  <a:cubicBezTo>
                    <a:pt x="96" y="4028"/>
                    <a:pt x="143" y="4195"/>
                    <a:pt x="238" y="4349"/>
                  </a:cubicBezTo>
                  <a:cubicBezTo>
                    <a:pt x="369" y="4539"/>
                    <a:pt x="571" y="4658"/>
                    <a:pt x="797" y="4706"/>
                  </a:cubicBezTo>
                  <a:cubicBezTo>
                    <a:pt x="1320" y="4801"/>
                    <a:pt x="1854" y="4622"/>
                    <a:pt x="2223" y="4242"/>
                  </a:cubicBezTo>
                  <a:cubicBezTo>
                    <a:pt x="2591" y="3850"/>
                    <a:pt x="2805" y="3351"/>
                    <a:pt x="2852" y="2816"/>
                  </a:cubicBezTo>
                  <a:cubicBezTo>
                    <a:pt x="2888" y="2329"/>
                    <a:pt x="2805" y="1806"/>
                    <a:pt x="2472" y="1438"/>
                  </a:cubicBezTo>
                  <a:cubicBezTo>
                    <a:pt x="1189" y="0"/>
                    <a:pt x="1" y="2852"/>
                    <a:pt x="84" y="3862"/>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0"/>
            <p:cNvSpPr/>
            <p:nvPr/>
          </p:nvSpPr>
          <p:spPr>
            <a:xfrm rot="-4890194">
              <a:off x="7550514" y="3396833"/>
              <a:ext cx="172985" cy="168340"/>
            </a:xfrm>
            <a:custGeom>
              <a:rect b="b" l="l" r="r" t="t"/>
              <a:pathLst>
                <a:path extrusionOk="0" fill="none" h="5147" w="5289">
                  <a:moveTo>
                    <a:pt x="226" y="3209"/>
                  </a:moveTo>
                  <a:cubicBezTo>
                    <a:pt x="84" y="3613"/>
                    <a:pt x="0" y="4089"/>
                    <a:pt x="226" y="4445"/>
                  </a:cubicBezTo>
                  <a:cubicBezTo>
                    <a:pt x="428" y="4778"/>
                    <a:pt x="856" y="4909"/>
                    <a:pt x="1236" y="4968"/>
                  </a:cubicBezTo>
                  <a:cubicBezTo>
                    <a:pt x="2365" y="5146"/>
                    <a:pt x="3601" y="4825"/>
                    <a:pt x="4361" y="3970"/>
                  </a:cubicBezTo>
                  <a:cubicBezTo>
                    <a:pt x="5288" y="2924"/>
                    <a:pt x="5288" y="274"/>
                    <a:pt x="3446" y="120"/>
                  </a:cubicBezTo>
                  <a:cubicBezTo>
                    <a:pt x="2044" y="1"/>
                    <a:pt x="618" y="2080"/>
                    <a:pt x="226" y="3209"/>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0"/>
            <p:cNvSpPr/>
            <p:nvPr/>
          </p:nvSpPr>
          <p:spPr>
            <a:xfrm rot="-4890194">
              <a:off x="7547420" y="2807412"/>
              <a:ext cx="123238" cy="160916"/>
            </a:xfrm>
            <a:custGeom>
              <a:rect b="b" l="l" r="r" t="t"/>
              <a:pathLst>
                <a:path extrusionOk="0" fill="none" h="4920" w="3768">
                  <a:moveTo>
                    <a:pt x="96" y="3720"/>
                  </a:moveTo>
                  <a:cubicBezTo>
                    <a:pt x="108" y="3910"/>
                    <a:pt x="155" y="4100"/>
                    <a:pt x="250" y="4266"/>
                  </a:cubicBezTo>
                  <a:cubicBezTo>
                    <a:pt x="429" y="4540"/>
                    <a:pt x="761" y="4682"/>
                    <a:pt x="1082" y="4730"/>
                  </a:cubicBezTo>
                  <a:cubicBezTo>
                    <a:pt x="2306" y="4920"/>
                    <a:pt x="3566" y="3922"/>
                    <a:pt x="3685" y="2698"/>
                  </a:cubicBezTo>
                  <a:cubicBezTo>
                    <a:pt x="3768" y="1747"/>
                    <a:pt x="2793" y="0"/>
                    <a:pt x="1617" y="297"/>
                  </a:cubicBezTo>
                  <a:cubicBezTo>
                    <a:pt x="500" y="594"/>
                    <a:pt x="1" y="2781"/>
                    <a:pt x="96" y="3720"/>
                  </a:cubicBezTo>
                  <a:close/>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9" name="Google Shape;1039;p40"/>
          <p:cNvCxnSpPr>
            <a:stCxn id="1016" idx="2"/>
          </p:cNvCxnSpPr>
          <p:nvPr/>
        </p:nvCxnSpPr>
        <p:spPr>
          <a:xfrm rot="10800000">
            <a:off x="899367" y="2833313"/>
            <a:ext cx="558900" cy="383100"/>
          </a:xfrm>
          <a:prstGeom prst="curvedConnector3">
            <a:avLst>
              <a:gd fmla="val 50000" name="adj1"/>
            </a:avLst>
          </a:prstGeom>
          <a:noFill/>
          <a:ln cap="flat" cmpd="sng" w="19050">
            <a:solidFill>
              <a:schemeClr val="accent1"/>
            </a:solidFill>
            <a:prstDash val="solid"/>
            <a:round/>
            <a:headEnd len="med" w="med" type="none"/>
            <a:tailEnd len="med" w="med" type="stealth"/>
          </a:ln>
        </p:spPr>
      </p:cxnSp>
      <p:pic>
        <p:nvPicPr>
          <p:cNvPr id="1040" name="Google Shape;1040;p40"/>
          <p:cNvPicPr preferRelativeResize="0"/>
          <p:nvPr/>
        </p:nvPicPr>
        <p:blipFill rotWithShape="1">
          <a:blip r:embed="rId3">
            <a:alphaModFix/>
          </a:blip>
          <a:srcRect b="7214" l="2764" r="73947" t="15957"/>
          <a:stretch/>
        </p:blipFill>
        <p:spPr>
          <a:xfrm>
            <a:off x="968075" y="3513075"/>
            <a:ext cx="1269600" cy="1655642"/>
          </a:xfrm>
          <a:prstGeom prst="rect">
            <a:avLst/>
          </a:prstGeom>
          <a:noFill/>
          <a:ln>
            <a:noFill/>
          </a:ln>
        </p:spPr>
      </p:pic>
      <p:pic>
        <p:nvPicPr>
          <p:cNvPr id="1041" name="Google Shape;1041;p40"/>
          <p:cNvPicPr preferRelativeResize="0"/>
          <p:nvPr/>
        </p:nvPicPr>
        <p:blipFill rotWithShape="1">
          <a:blip r:embed="rId3">
            <a:alphaModFix/>
          </a:blip>
          <a:srcRect b="14466" l="74518" r="3005" t="17232"/>
          <a:stretch/>
        </p:blipFill>
        <p:spPr>
          <a:xfrm>
            <a:off x="7046525" y="3593700"/>
            <a:ext cx="1181100" cy="1418742"/>
          </a:xfrm>
          <a:prstGeom prst="rect">
            <a:avLst/>
          </a:prstGeom>
          <a:noFill/>
          <a:ln>
            <a:noFill/>
          </a:ln>
        </p:spPr>
      </p:pic>
      <p:pic>
        <p:nvPicPr>
          <p:cNvPr id="1042" name="Google Shape;1042;p40"/>
          <p:cNvPicPr preferRelativeResize="0"/>
          <p:nvPr/>
        </p:nvPicPr>
        <p:blipFill rotWithShape="1">
          <a:blip r:embed="rId3">
            <a:alphaModFix/>
          </a:blip>
          <a:srcRect b="10669" l="40370" r="37960" t="16000"/>
          <a:stretch/>
        </p:blipFill>
        <p:spPr>
          <a:xfrm>
            <a:off x="3952875" y="3513065"/>
            <a:ext cx="1181100" cy="1580010"/>
          </a:xfrm>
          <a:prstGeom prst="rect">
            <a:avLst/>
          </a:prstGeom>
          <a:noFill/>
          <a:ln>
            <a:noFill/>
          </a:ln>
        </p:spPr>
      </p:pic>
      <p:pic>
        <p:nvPicPr>
          <p:cNvPr id="1043" name="Google Shape;1043;p40"/>
          <p:cNvPicPr preferRelativeResize="0"/>
          <p:nvPr/>
        </p:nvPicPr>
        <p:blipFill rotWithShape="1">
          <a:blip r:embed="rId3">
            <a:alphaModFix/>
          </a:blip>
          <a:srcRect b="33183" l="61800" r="24825" t="24727"/>
          <a:stretch/>
        </p:blipFill>
        <p:spPr>
          <a:xfrm>
            <a:off x="5665725" y="3708725"/>
            <a:ext cx="761750" cy="947625"/>
          </a:xfrm>
          <a:prstGeom prst="rect">
            <a:avLst/>
          </a:prstGeom>
          <a:noFill/>
          <a:ln>
            <a:noFill/>
          </a:ln>
        </p:spPr>
      </p:pic>
      <p:pic>
        <p:nvPicPr>
          <p:cNvPr id="1044" name="Google Shape;1044;p40"/>
          <p:cNvPicPr preferRelativeResize="0"/>
          <p:nvPr/>
        </p:nvPicPr>
        <p:blipFill rotWithShape="1">
          <a:blip r:embed="rId3">
            <a:alphaModFix/>
          </a:blip>
          <a:srcRect b="33940" l="25428" r="59346" t="23969"/>
          <a:stretch/>
        </p:blipFill>
        <p:spPr>
          <a:xfrm>
            <a:off x="2483075" y="3752175"/>
            <a:ext cx="867100" cy="947625"/>
          </a:xfrm>
          <a:prstGeom prst="rect">
            <a:avLst/>
          </a:prstGeom>
          <a:noFill/>
          <a:ln>
            <a:noFill/>
          </a:ln>
        </p:spPr>
      </p:pic>
      <p:sp>
        <p:nvSpPr>
          <p:cNvPr id="1045" name="Google Shape;1045;p40"/>
          <p:cNvSpPr txBox="1"/>
          <p:nvPr/>
        </p:nvSpPr>
        <p:spPr>
          <a:xfrm>
            <a:off x="3695917" y="892016"/>
            <a:ext cx="1809600" cy="39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Asap ExtraBold"/>
                <a:ea typeface="Asap ExtraBold"/>
                <a:cs typeface="Asap ExtraBold"/>
                <a:sym typeface="Asap ExtraBold"/>
              </a:rPr>
              <a:t>LÍQUIDO</a:t>
            </a:r>
            <a:endParaRPr sz="1500">
              <a:solidFill>
                <a:schemeClr val="dk1"/>
              </a:solidFill>
              <a:latin typeface="Asap ExtraBold"/>
              <a:ea typeface="Asap ExtraBold"/>
              <a:cs typeface="Asap ExtraBold"/>
              <a:sym typeface="Asap ExtraBold"/>
            </a:endParaRPr>
          </a:p>
        </p:txBody>
      </p:sp>
      <p:sp>
        <p:nvSpPr>
          <p:cNvPr id="1046" name="Google Shape;1046;p40"/>
          <p:cNvSpPr txBox="1"/>
          <p:nvPr/>
        </p:nvSpPr>
        <p:spPr>
          <a:xfrm>
            <a:off x="3638475" y="1282025"/>
            <a:ext cx="1809600" cy="147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atamaran Medium"/>
                <a:ea typeface="Catamaran Medium"/>
                <a:cs typeface="Catamaran Medium"/>
                <a:sym typeface="Catamaran Medium"/>
              </a:rPr>
              <a:t>No estado líquido, as moléculas de água estão em movimento constante, mas ainda estão ligadas por ligações de hidrogênio. A água líquida é um solvente excelente e tem uma alta capacidade de calor específico.</a:t>
            </a:r>
            <a:endParaRPr sz="1100">
              <a:solidFill>
                <a:schemeClr val="dk1"/>
              </a:solidFill>
              <a:latin typeface="Catamaran Medium"/>
              <a:ea typeface="Catamaran Medium"/>
              <a:cs typeface="Catamaran Medium"/>
              <a:sym typeface="Catamaran Medium"/>
            </a:endParaRPr>
          </a:p>
        </p:txBody>
      </p:sp>
      <p:sp>
        <p:nvSpPr>
          <p:cNvPr id="1047" name="Google Shape;1047;p40"/>
          <p:cNvSpPr txBox="1"/>
          <p:nvPr/>
        </p:nvSpPr>
        <p:spPr>
          <a:xfrm>
            <a:off x="6760992" y="959778"/>
            <a:ext cx="1809600" cy="39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Asap ExtraBold"/>
                <a:ea typeface="Asap ExtraBold"/>
                <a:cs typeface="Asap ExtraBold"/>
                <a:sym typeface="Asap ExtraBold"/>
              </a:rPr>
              <a:t>GÁS</a:t>
            </a:r>
            <a:endParaRPr sz="1500">
              <a:solidFill>
                <a:schemeClr val="dk1"/>
              </a:solidFill>
              <a:latin typeface="Asap ExtraBold"/>
              <a:ea typeface="Asap ExtraBold"/>
              <a:cs typeface="Asap ExtraBold"/>
              <a:sym typeface="Asap ExtraBold"/>
            </a:endParaRPr>
          </a:p>
        </p:txBody>
      </p:sp>
      <p:sp>
        <p:nvSpPr>
          <p:cNvPr id="1048" name="Google Shape;1048;p40"/>
          <p:cNvSpPr txBox="1"/>
          <p:nvPr/>
        </p:nvSpPr>
        <p:spPr>
          <a:xfrm>
            <a:off x="6703550" y="1273588"/>
            <a:ext cx="1809600" cy="147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atamaran Medium"/>
                <a:ea typeface="Catamaran Medium"/>
                <a:cs typeface="Catamaran Medium"/>
                <a:sym typeface="Catamaran Medium"/>
              </a:rPr>
              <a:t>No estado gasoso, as moléculas de água estão separadas e se movem livremente. O vapor de água é invisível a olho nu, mas podemos senti-lo como umidade ou observar a formação de nuvens.</a:t>
            </a:r>
            <a:endParaRPr sz="1100">
              <a:solidFill>
                <a:schemeClr val="dk1"/>
              </a:solidFill>
              <a:latin typeface="Catamaran Medium"/>
              <a:ea typeface="Catamaran Medium"/>
              <a:cs typeface="Catamaran Medium"/>
              <a:sym typeface="Catamaran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4F2FF"/>
        </a:solidFill>
      </p:bgPr>
    </p:bg>
    <p:spTree>
      <p:nvGrpSpPr>
        <p:cNvPr id="1052" name="Shape 1052"/>
        <p:cNvGrpSpPr/>
        <p:nvPr/>
      </p:nvGrpSpPr>
      <p:grpSpPr>
        <a:xfrm>
          <a:off x="0" y="0"/>
          <a:ext cx="0" cy="0"/>
          <a:chOff x="0" y="0"/>
          <a:chExt cx="0" cy="0"/>
        </a:xfrm>
      </p:grpSpPr>
      <p:grpSp>
        <p:nvGrpSpPr>
          <p:cNvPr id="1053" name="Google Shape;1053;p41"/>
          <p:cNvGrpSpPr/>
          <p:nvPr/>
        </p:nvGrpSpPr>
        <p:grpSpPr>
          <a:xfrm>
            <a:off x="510373" y="-73111"/>
            <a:ext cx="2299893" cy="630855"/>
            <a:chOff x="433300" y="1643800"/>
            <a:chExt cx="682400" cy="187175"/>
          </a:xfrm>
        </p:grpSpPr>
        <p:sp>
          <p:nvSpPr>
            <p:cNvPr id="1054" name="Google Shape;1054;p41"/>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1"/>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56" name="Google Shape;1056;p41"/>
          <p:cNvPicPr preferRelativeResize="0"/>
          <p:nvPr/>
        </p:nvPicPr>
        <p:blipFill>
          <a:blip r:embed="rId3">
            <a:alphaModFix/>
          </a:blip>
          <a:stretch>
            <a:fillRect/>
          </a:stretch>
        </p:blipFill>
        <p:spPr>
          <a:xfrm>
            <a:off x="1367050" y="627050"/>
            <a:ext cx="6409900" cy="4275349"/>
          </a:xfrm>
          <a:prstGeom prst="rect">
            <a:avLst/>
          </a:prstGeom>
          <a:noFill/>
          <a:ln>
            <a:noFill/>
          </a:ln>
        </p:spPr>
      </p:pic>
      <p:sp>
        <p:nvSpPr>
          <p:cNvPr id="1057" name="Google Shape;1057;p41"/>
          <p:cNvSpPr/>
          <p:nvPr/>
        </p:nvSpPr>
        <p:spPr>
          <a:xfrm>
            <a:off x="7503400" y="3232575"/>
            <a:ext cx="1502400" cy="173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58" name="Google Shape;1058;p41"/>
          <p:cNvSpPr txBox="1"/>
          <p:nvPr/>
        </p:nvSpPr>
        <p:spPr>
          <a:xfrm>
            <a:off x="7441750" y="3232575"/>
            <a:ext cx="1625700" cy="165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tamaran Medium"/>
                <a:ea typeface="Catamaran Medium"/>
                <a:cs typeface="Catamaran Medium"/>
                <a:sym typeface="Catamaran Medium"/>
              </a:rPr>
              <a:t>A água líquida se transforma em vapor de água e sobe para a atmosfera. A evaporação ocorre quando a água absorve energia do sol, rompendo as ligações de hidrogênio e permitindo que as moléculas de água “escapem” para o ar.</a:t>
            </a:r>
            <a:endParaRPr sz="1000">
              <a:solidFill>
                <a:schemeClr val="dk1"/>
              </a:solidFill>
              <a:latin typeface="Catamaran Medium"/>
              <a:ea typeface="Catamaran Medium"/>
              <a:cs typeface="Catamaran Medium"/>
              <a:sym typeface="Catamaran Medium"/>
            </a:endParaRPr>
          </a:p>
        </p:txBody>
      </p:sp>
      <p:sp>
        <p:nvSpPr>
          <p:cNvPr id="1059" name="Google Shape;1059;p41"/>
          <p:cNvSpPr/>
          <p:nvPr/>
        </p:nvSpPr>
        <p:spPr>
          <a:xfrm>
            <a:off x="7744800" y="3124200"/>
            <a:ext cx="1064100" cy="157800"/>
          </a:xfrm>
          <a:prstGeom prst="roundRect">
            <a:avLst>
              <a:gd fmla="val 16667" name="adj"/>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60" name="Google Shape;1060;p41"/>
          <p:cNvSpPr txBox="1"/>
          <p:nvPr/>
        </p:nvSpPr>
        <p:spPr>
          <a:xfrm>
            <a:off x="7647250" y="3020400"/>
            <a:ext cx="1214700" cy="2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accent1"/>
                </a:solidFill>
                <a:latin typeface="Catamaran"/>
                <a:ea typeface="Catamaran"/>
                <a:cs typeface="Catamaran"/>
                <a:sym typeface="Catamaran"/>
              </a:rPr>
              <a:t>EVAPORAÇÃO</a:t>
            </a:r>
            <a:endParaRPr b="1" sz="1000">
              <a:solidFill>
                <a:schemeClr val="accent1"/>
              </a:solidFill>
              <a:latin typeface="Catamaran"/>
              <a:ea typeface="Catamaran"/>
              <a:cs typeface="Catamaran"/>
              <a:sym typeface="Catamaran"/>
            </a:endParaRPr>
          </a:p>
        </p:txBody>
      </p:sp>
      <p:cxnSp>
        <p:nvCxnSpPr>
          <p:cNvPr id="1061" name="Google Shape;1061;p41"/>
          <p:cNvCxnSpPr>
            <a:endCxn id="1058" idx="1"/>
          </p:cNvCxnSpPr>
          <p:nvPr/>
        </p:nvCxnSpPr>
        <p:spPr>
          <a:xfrm>
            <a:off x="6276550" y="3809475"/>
            <a:ext cx="1165200" cy="250800"/>
          </a:xfrm>
          <a:prstGeom prst="straightConnector1">
            <a:avLst/>
          </a:prstGeom>
          <a:noFill/>
          <a:ln cap="flat" cmpd="sng" w="28575">
            <a:solidFill>
              <a:schemeClr val="accent6"/>
            </a:solidFill>
            <a:prstDash val="solid"/>
            <a:round/>
            <a:headEnd len="med" w="med" type="none"/>
            <a:tailEnd len="med" w="med" type="triangle"/>
          </a:ln>
        </p:spPr>
      </p:cxnSp>
      <p:sp>
        <p:nvSpPr>
          <p:cNvPr id="1062" name="Google Shape;1062;p41"/>
          <p:cNvSpPr/>
          <p:nvPr/>
        </p:nvSpPr>
        <p:spPr>
          <a:xfrm>
            <a:off x="7503500" y="769925"/>
            <a:ext cx="1502400" cy="187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63" name="Google Shape;1063;p41"/>
          <p:cNvSpPr txBox="1"/>
          <p:nvPr/>
        </p:nvSpPr>
        <p:spPr>
          <a:xfrm>
            <a:off x="7441750" y="819350"/>
            <a:ext cx="1625700" cy="165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tamaran Medium"/>
                <a:ea typeface="Catamaran Medium"/>
                <a:cs typeface="Catamaran Medium"/>
                <a:sym typeface="Catamaran Medium"/>
              </a:rPr>
              <a:t>O vapor de água na atmosfera se resfria e se condensa em pequenas gotas de água, formando nuvens. A condensação ocorre quando o vapor de água perde energia, permitindo que as moléculas de água se combinem e formem gotículas.</a:t>
            </a:r>
            <a:endParaRPr sz="1000">
              <a:solidFill>
                <a:schemeClr val="dk1"/>
              </a:solidFill>
              <a:latin typeface="Catamaran Medium"/>
              <a:ea typeface="Catamaran Medium"/>
              <a:cs typeface="Catamaran Medium"/>
              <a:sym typeface="Catamaran Medium"/>
            </a:endParaRPr>
          </a:p>
        </p:txBody>
      </p:sp>
      <p:sp>
        <p:nvSpPr>
          <p:cNvPr id="1064" name="Google Shape;1064;p41"/>
          <p:cNvSpPr/>
          <p:nvPr/>
        </p:nvSpPr>
        <p:spPr>
          <a:xfrm>
            <a:off x="7744900" y="661550"/>
            <a:ext cx="1064100" cy="157800"/>
          </a:xfrm>
          <a:prstGeom prst="roundRect">
            <a:avLst>
              <a:gd fmla="val 16667" name="adj"/>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65" name="Google Shape;1065;p41"/>
          <p:cNvSpPr txBox="1"/>
          <p:nvPr/>
        </p:nvSpPr>
        <p:spPr>
          <a:xfrm>
            <a:off x="7647350" y="557750"/>
            <a:ext cx="1214700" cy="2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accent1"/>
                </a:solidFill>
                <a:latin typeface="Catamaran"/>
                <a:ea typeface="Catamaran"/>
                <a:cs typeface="Catamaran"/>
                <a:sym typeface="Catamaran"/>
              </a:rPr>
              <a:t>CONDENSAÇÃO</a:t>
            </a:r>
            <a:endParaRPr b="1" sz="1000">
              <a:solidFill>
                <a:schemeClr val="accent1"/>
              </a:solidFill>
              <a:latin typeface="Catamaran"/>
              <a:ea typeface="Catamaran"/>
              <a:cs typeface="Catamaran"/>
              <a:sym typeface="Catamaran"/>
            </a:endParaRPr>
          </a:p>
        </p:txBody>
      </p:sp>
      <p:cxnSp>
        <p:nvCxnSpPr>
          <p:cNvPr id="1066" name="Google Shape;1066;p41"/>
          <p:cNvCxnSpPr>
            <a:endCxn id="1063" idx="1"/>
          </p:cNvCxnSpPr>
          <p:nvPr/>
        </p:nvCxnSpPr>
        <p:spPr>
          <a:xfrm flipH="1" rot="10800000">
            <a:off x="6532750" y="1647050"/>
            <a:ext cx="909000" cy="940500"/>
          </a:xfrm>
          <a:prstGeom prst="straightConnector1">
            <a:avLst/>
          </a:prstGeom>
          <a:noFill/>
          <a:ln cap="flat" cmpd="sng" w="28575">
            <a:solidFill>
              <a:schemeClr val="accent6"/>
            </a:solidFill>
            <a:prstDash val="solid"/>
            <a:round/>
            <a:headEnd len="med" w="med" type="none"/>
            <a:tailEnd len="med" w="med" type="triangle"/>
          </a:ln>
        </p:spPr>
      </p:cxnSp>
      <p:sp>
        <p:nvSpPr>
          <p:cNvPr id="1067" name="Google Shape;1067;p41"/>
          <p:cNvSpPr/>
          <p:nvPr/>
        </p:nvSpPr>
        <p:spPr>
          <a:xfrm>
            <a:off x="281025" y="982100"/>
            <a:ext cx="1502400" cy="1388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68" name="Google Shape;1068;p41"/>
          <p:cNvSpPr txBox="1"/>
          <p:nvPr/>
        </p:nvSpPr>
        <p:spPr>
          <a:xfrm>
            <a:off x="219275" y="1031525"/>
            <a:ext cx="1625700" cy="133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tamaran Medium"/>
                <a:ea typeface="Catamaran Medium"/>
                <a:cs typeface="Catamaran Medium"/>
                <a:sym typeface="Catamaran Medium"/>
              </a:rPr>
              <a:t>As gotículas de água nas nuvens se tornam pesadas e caem na forma de chuva, neve, granizo ou outras formas de precipitação. A precipitação retorna a água para a superfície da Terra.</a:t>
            </a:r>
            <a:endParaRPr sz="1000">
              <a:solidFill>
                <a:schemeClr val="dk1"/>
              </a:solidFill>
              <a:latin typeface="Catamaran Medium"/>
              <a:ea typeface="Catamaran Medium"/>
              <a:cs typeface="Catamaran Medium"/>
              <a:sym typeface="Catamaran Medium"/>
            </a:endParaRPr>
          </a:p>
        </p:txBody>
      </p:sp>
      <p:sp>
        <p:nvSpPr>
          <p:cNvPr id="1069" name="Google Shape;1069;p41"/>
          <p:cNvSpPr/>
          <p:nvPr/>
        </p:nvSpPr>
        <p:spPr>
          <a:xfrm>
            <a:off x="522425" y="873725"/>
            <a:ext cx="1064100" cy="157800"/>
          </a:xfrm>
          <a:prstGeom prst="roundRect">
            <a:avLst>
              <a:gd fmla="val 16667" name="adj"/>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70" name="Google Shape;1070;p41"/>
          <p:cNvSpPr txBox="1"/>
          <p:nvPr/>
        </p:nvSpPr>
        <p:spPr>
          <a:xfrm>
            <a:off x="424875" y="769925"/>
            <a:ext cx="1214700" cy="2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accent1"/>
                </a:solidFill>
                <a:latin typeface="Catamaran"/>
                <a:ea typeface="Catamaran"/>
                <a:cs typeface="Catamaran"/>
                <a:sym typeface="Catamaran"/>
              </a:rPr>
              <a:t>PRECIPITAÇÃO</a:t>
            </a:r>
            <a:endParaRPr b="1" sz="1000">
              <a:solidFill>
                <a:schemeClr val="accent1"/>
              </a:solidFill>
              <a:latin typeface="Catamaran"/>
              <a:ea typeface="Catamaran"/>
              <a:cs typeface="Catamaran"/>
              <a:sym typeface="Catamaran"/>
            </a:endParaRPr>
          </a:p>
        </p:txBody>
      </p:sp>
      <p:cxnSp>
        <p:nvCxnSpPr>
          <p:cNvPr id="1071" name="Google Shape;1071;p41"/>
          <p:cNvCxnSpPr/>
          <p:nvPr/>
        </p:nvCxnSpPr>
        <p:spPr>
          <a:xfrm rot="10800000">
            <a:off x="1844900" y="1809975"/>
            <a:ext cx="717000" cy="68100"/>
          </a:xfrm>
          <a:prstGeom prst="straightConnector1">
            <a:avLst/>
          </a:prstGeom>
          <a:noFill/>
          <a:ln cap="flat" cmpd="sng" w="28575">
            <a:solidFill>
              <a:schemeClr val="accent6"/>
            </a:solidFill>
            <a:prstDash val="solid"/>
            <a:round/>
            <a:headEnd len="med" w="med" type="none"/>
            <a:tailEnd len="med" w="med" type="triangle"/>
          </a:ln>
        </p:spPr>
      </p:cxnSp>
      <p:sp>
        <p:nvSpPr>
          <p:cNvPr id="1072" name="Google Shape;1072;p41"/>
          <p:cNvSpPr/>
          <p:nvPr/>
        </p:nvSpPr>
        <p:spPr>
          <a:xfrm>
            <a:off x="281025" y="3472022"/>
            <a:ext cx="1502400" cy="113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73" name="Google Shape;1073;p41"/>
          <p:cNvSpPr txBox="1"/>
          <p:nvPr/>
        </p:nvSpPr>
        <p:spPr>
          <a:xfrm>
            <a:off x="219275" y="3521448"/>
            <a:ext cx="1625700" cy="113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tamaran Medium"/>
                <a:ea typeface="Catamaran Medium"/>
                <a:cs typeface="Catamaran Medium"/>
                <a:sym typeface="Catamaran Medium"/>
              </a:rPr>
              <a:t>A água da chuva que cai na terra pode escoar para rios, lagos e oceanos. Esse escoamento superficial pode transportar sedimentos e nutrientes.</a:t>
            </a:r>
            <a:endParaRPr sz="1000">
              <a:solidFill>
                <a:schemeClr val="dk1"/>
              </a:solidFill>
              <a:latin typeface="Catamaran Medium"/>
              <a:ea typeface="Catamaran Medium"/>
              <a:cs typeface="Catamaran Medium"/>
              <a:sym typeface="Catamaran Medium"/>
            </a:endParaRPr>
          </a:p>
        </p:txBody>
      </p:sp>
      <p:sp>
        <p:nvSpPr>
          <p:cNvPr id="1074" name="Google Shape;1074;p41"/>
          <p:cNvSpPr/>
          <p:nvPr/>
        </p:nvSpPr>
        <p:spPr>
          <a:xfrm>
            <a:off x="522425" y="3363638"/>
            <a:ext cx="1064100" cy="157800"/>
          </a:xfrm>
          <a:prstGeom prst="roundRect">
            <a:avLst>
              <a:gd fmla="val 16667" name="adj"/>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Medium"/>
              <a:ea typeface="Catamaran Medium"/>
              <a:cs typeface="Catamaran Medium"/>
              <a:sym typeface="Catamaran Medium"/>
            </a:endParaRPr>
          </a:p>
        </p:txBody>
      </p:sp>
      <p:sp>
        <p:nvSpPr>
          <p:cNvPr id="1075" name="Google Shape;1075;p41"/>
          <p:cNvSpPr txBox="1"/>
          <p:nvPr/>
        </p:nvSpPr>
        <p:spPr>
          <a:xfrm>
            <a:off x="424875" y="3259838"/>
            <a:ext cx="1214700" cy="2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accent1"/>
                </a:solidFill>
                <a:latin typeface="Catamaran"/>
                <a:ea typeface="Catamaran"/>
                <a:cs typeface="Catamaran"/>
                <a:sym typeface="Catamaran"/>
              </a:rPr>
              <a:t>INFILTRAÇÃO</a:t>
            </a:r>
            <a:endParaRPr b="1" sz="1000">
              <a:solidFill>
                <a:schemeClr val="accent1"/>
              </a:solidFill>
              <a:latin typeface="Catamaran"/>
              <a:ea typeface="Catamaran"/>
              <a:cs typeface="Catamaran"/>
              <a:sym typeface="Catamaran"/>
            </a:endParaRPr>
          </a:p>
        </p:txBody>
      </p:sp>
      <p:cxnSp>
        <p:nvCxnSpPr>
          <p:cNvPr id="1076" name="Google Shape;1076;p41"/>
          <p:cNvCxnSpPr/>
          <p:nvPr/>
        </p:nvCxnSpPr>
        <p:spPr>
          <a:xfrm flipH="1">
            <a:off x="1845050" y="3858600"/>
            <a:ext cx="1317900" cy="441300"/>
          </a:xfrm>
          <a:prstGeom prst="straightConnector1">
            <a:avLst/>
          </a:prstGeom>
          <a:noFill/>
          <a:ln cap="flat" cmpd="sng" w="28575">
            <a:solidFill>
              <a:schemeClr val="accent6"/>
            </a:solidFill>
            <a:prstDash val="solid"/>
            <a:round/>
            <a:headEnd len="med" w="med" type="none"/>
            <a:tailEnd len="med" w="med" type="triangle"/>
          </a:ln>
        </p:spPr>
      </p:cxnSp>
      <p:sp>
        <p:nvSpPr>
          <p:cNvPr id="1077" name="Google Shape;1077;p41"/>
          <p:cNvSpPr txBox="1"/>
          <p:nvPr/>
        </p:nvSpPr>
        <p:spPr>
          <a:xfrm>
            <a:off x="3959450" y="139250"/>
            <a:ext cx="3687900" cy="48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tamaran Medium"/>
                <a:ea typeface="Catamaran Medium"/>
                <a:cs typeface="Catamaran Medium"/>
                <a:sym typeface="Catamaran Medium"/>
              </a:rPr>
              <a:t>O ciclo da água é um processo contínuo de movimento e transformação da água na Terra. Ele é impulsionado pela energia do sol e pela força da gravidade.</a:t>
            </a:r>
            <a:endParaRPr sz="1000">
              <a:solidFill>
                <a:schemeClr val="dk1"/>
              </a:solidFill>
              <a:latin typeface="Catamaran Medium"/>
              <a:ea typeface="Catamaran Medium"/>
              <a:cs typeface="Catamaran Medium"/>
              <a:sym typeface="Catamaran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5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5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6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6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6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6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7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7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7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4F2FF"/>
        </a:solidFill>
      </p:bgPr>
    </p:bg>
    <p:spTree>
      <p:nvGrpSpPr>
        <p:cNvPr id="1081" name="Shape 1081"/>
        <p:cNvGrpSpPr/>
        <p:nvPr/>
      </p:nvGrpSpPr>
      <p:grpSpPr>
        <a:xfrm>
          <a:off x="0" y="0"/>
          <a:ext cx="0" cy="0"/>
          <a:chOff x="0" y="0"/>
          <a:chExt cx="0" cy="0"/>
        </a:xfrm>
      </p:grpSpPr>
      <p:grpSp>
        <p:nvGrpSpPr>
          <p:cNvPr id="1082" name="Google Shape;1082;p42"/>
          <p:cNvGrpSpPr/>
          <p:nvPr/>
        </p:nvGrpSpPr>
        <p:grpSpPr>
          <a:xfrm>
            <a:off x="510373" y="-73111"/>
            <a:ext cx="2299893" cy="630855"/>
            <a:chOff x="433300" y="1643800"/>
            <a:chExt cx="682400" cy="187175"/>
          </a:xfrm>
        </p:grpSpPr>
        <p:sp>
          <p:nvSpPr>
            <p:cNvPr id="1083" name="Google Shape;1083;p42"/>
            <p:cNvSpPr/>
            <p:nvPr/>
          </p:nvSpPr>
          <p:spPr>
            <a:xfrm>
              <a:off x="433300" y="1643800"/>
              <a:ext cx="682400" cy="92700"/>
            </a:xfrm>
            <a:custGeom>
              <a:rect b="b" l="l" r="r" t="t"/>
              <a:pathLst>
                <a:path extrusionOk="0" fill="none" h="3708" w="27296">
                  <a:moveTo>
                    <a:pt x="0" y="3185"/>
                  </a:moveTo>
                  <a:cubicBezTo>
                    <a:pt x="511" y="2603"/>
                    <a:pt x="773" y="1830"/>
                    <a:pt x="1272" y="1248"/>
                  </a:cubicBezTo>
                  <a:cubicBezTo>
                    <a:pt x="1771" y="666"/>
                    <a:pt x="2709" y="286"/>
                    <a:pt x="3304" y="773"/>
                  </a:cubicBezTo>
                  <a:cubicBezTo>
                    <a:pt x="3624" y="1034"/>
                    <a:pt x="3743" y="1462"/>
                    <a:pt x="3898" y="1842"/>
                  </a:cubicBezTo>
                  <a:cubicBezTo>
                    <a:pt x="4195" y="2531"/>
                    <a:pt x="4825" y="3209"/>
                    <a:pt x="5573" y="3114"/>
                  </a:cubicBezTo>
                  <a:cubicBezTo>
                    <a:pt x="6619" y="2971"/>
                    <a:pt x="6916" y="1616"/>
                    <a:pt x="7641" y="856"/>
                  </a:cubicBezTo>
                  <a:cubicBezTo>
                    <a:pt x="8461" y="0"/>
                    <a:pt x="10029" y="60"/>
                    <a:pt x="10790" y="975"/>
                  </a:cubicBezTo>
                  <a:cubicBezTo>
                    <a:pt x="11182" y="1450"/>
                    <a:pt x="11360" y="2068"/>
                    <a:pt x="11657" y="2615"/>
                  </a:cubicBezTo>
                  <a:cubicBezTo>
                    <a:pt x="11954" y="3149"/>
                    <a:pt x="12501" y="3648"/>
                    <a:pt x="13119" y="3565"/>
                  </a:cubicBezTo>
                  <a:cubicBezTo>
                    <a:pt x="14046" y="3435"/>
                    <a:pt x="14260" y="2222"/>
                    <a:pt x="14818" y="1462"/>
                  </a:cubicBezTo>
                  <a:cubicBezTo>
                    <a:pt x="15686" y="262"/>
                    <a:pt x="17801" y="369"/>
                    <a:pt x="18549" y="1652"/>
                  </a:cubicBezTo>
                  <a:cubicBezTo>
                    <a:pt x="18977" y="2401"/>
                    <a:pt x="19179" y="3518"/>
                    <a:pt x="20023" y="3589"/>
                  </a:cubicBezTo>
                  <a:cubicBezTo>
                    <a:pt x="20534" y="3625"/>
                    <a:pt x="20962" y="3185"/>
                    <a:pt x="21187" y="2722"/>
                  </a:cubicBezTo>
                  <a:cubicBezTo>
                    <a:pt x="21425" y="2270"/>
                    <a:pt x="21532" y="1747"/>
                    <a:pt x="21841" y="1343"/>
                  </a:cubicBezTo>
                  <a:cubicBezTo>
                    <a:pt x="22506" y="452"/>
                    <a:pt x="24063" y="440"/>
                    <a:pt x="24729" y="1331"/>
                  </a:cubicBezTo>
                  <a:cubicBezTo>
                    <a:pt x="25014" y="1700"/>
                    <a:pt x="25133" y="2175"/>
                    <a:pt x="25323" y="2603"/>
                  </a:cubicBezTo>
                  <a:cubicBezTo>
                    <a:pt x="25513" y="3019"/>
                    <a:pt x="25810" y="3446"/>
                    <a:pt x="26262" y="3577"/>
                  </a:cubicBezTo>
                  <a:cubicBezTo>
                    <a:pt x="26713" y="3708"/>
                    <a:pt x="27295" y="3351"/>
                    <a:pt x="27224" y="2888"/>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2"/>
            <p:cNvSpPr/>
            <p:nvPr/>
          </p:nvSpPr>
          <p:spPr>
            <a:xfrm>
              <a:off x="439525" y="1739750"/>
              <a:ext cx="671725" cy="91225"/>
            </a:xfrm>
            <a:custGeom>
              <a:rect b="b" l="l" r="r" t="t"/>
              <a:pathLst>
                <a:path extrusionOk="0" fill="none" h="3649" w="26869">
                  <a:moveTo>
                    <a:pt x="1" y="3649"/>
                  </a:moveTo>
                  <a:cubicBezTo>
                    <a:pt x="262" y="2852"/>
                    <a:pt x="559" y="2044"/>
                    <a:pt x="1153" y="1462"/>
                  </a:cubicBezTo>
                  <a:cubicBezTo>
                    <a:pt x="1747" y="880"/>
                    <a:pt x="2758" y="630"/>
                    <a:pt x="3411" y="1129"/>
                  </a:cubicBezTo>
                  <a:cubicBezTo>
                    <a:pt x="3981" y="1557"/>
                    <a:pt x="4183" y="2437"/>
                    <a:pt x="4849" y="2710"/>
                  </a:cubicBezTo>
                  <a:cubicBezTo>
                    <a:pt x="5645" y="3031"/>
                    <a:pt x="6453" y="2258"/>
                    <a:pt x="6940" y="1545"/>
                  </a:cubicBezTo>
                  <a:cubicBezTo>
                    <a:pt x="7439" y="844"/>
                    <a:pt x="8105" y="1"/>
                    <a:pt x="8960" y="167"/>
                  </a:cubicBezTo>
                  <a:cubicBezTo>
                    <a:pt x="10089" y="381"/>
                    <a:pt x="10184" y="2021"/>
                    <a:pt x="11076" y="2746"/>
                  </a:cubicBezTo>
                  <a:cubicBezTo>
                    <a:pt x="12121" y="3589"/>
                    <a:pt x="13702" y="2805"/>
                    <a:pt x="14557" y="1783"/>
                  </a:cubicBezTo>
                  <a:cubicBezTo>
                    <a:pt x="15151" y="1070"/>
                    <a:pt x="15817" y="155"/>
                    <a:pt x="16744" y="262"/>
                  </a:cubicBezTo>
                  <a:cubicBezTo>
                    <a:pt x="17540" y="345"/>
                    <a:pt x="18003" y="1165"/>
                    <a:pt x="18396" y="1854"/>
                  </a:cubicBezTo>
                  <a:cubicBezTo>
                    <a:pt x="18788" y="2555"/>
                    <a:pt x="19406" y="3316"/>
                    <a:pt x="20202" y="3197"/>
                  </a:cubicBezTo>
                  <a:cubicBezTo>
                    <a:pt x="20855" y="3090"/>
                    <a:pt x="21247" y="2448"/>
                    <a:pt x="21616" y="1902"/>
                  </a:cubicBezTo>
                  <a:cubicBezTo>
                    <a:pt x="21996" y="1355"/>
                    <a:pt x="22626" y="809"/>
                    <a:pt x="23244" y="1046"/>
                  </a:cubicBezTo>
                  <a:cubicBezTo>
                    <a:pt x="23814" y="1260"/>
                    <a:pt x="23969" y="1997"/>
                    <a:pt x="24385" y="2448"/>
                  </a:cubicBezTo>
                  <a:cubicBezTo>
                    <a:pt x="25121" y="3256"/>
                    <a:pt x="26725" y="2746"/>
                    <a:pt x="26868" y="1664"/>
                  </a:cubicBezTo>
                </a:path>
              </a:pathLst>
            </a:custGeom>
            <a:solidFill>
              <a:schemeClr val="accent2"/>
            </a:solidFill>
            <a:ln cap="flat" cmpd="sng" w="19050">
              <a:solidFill>
                <a:schemeClr val="accent1"/>
              </a:solidFill>
              <a:prstDash val="solid"/>
              <a:miter lim="1188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85" name="Google Shape;1085;p42"/>
          <p:cNvPicPr preferRelativeResize="0"/>
          <p:nvPr/>
        </p:nvPicPr>
        <p:blipFill rotWithShape="1">
          <a:blip r:embed="rId3">
            <a:alphaModFix/>
          </a:blip>
          <a:srcRect b="0" l="16222" r="15671" t="0"/>
          <a:stretch/>
        </p:blipFill>
        <p:spPr>
          <a:xfrm>
            <a:off x="1547000" y="73188"/>
            <a:ext cx="6050002" cy="4997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et's Celebrate World Water Day by Slidesgo">
  <a:themeElements>
    <a:clrScheme name="Simple Light">
      <a:dk1>
        <a:srgbClr val="012849"/>
      </a:dk1>
      <a:lt1>
        <a:srgbClr val="69D6F5"/>
      </a:lt1>
      <a:dk2>
        <a:srgbClr val="CEF4FF"/>
      </a:dk2>
      <a:lt2>
        <a:srgbClr val="2DC1E9"/>
      </a:lt2>
      <a:accent1>
        <a:srgbClr val="1897BB"/>
      </a:accent1>
      <a:accent2>
        <a:srgbClr val="FFFFFF"/>
      </a:accent2>
      <a:accent3>
        <a:srgbClr val="FFFFFF"/>
      </a:accent3>
      <a:accent4>
        <a:srgbClr val="FFFFFF"/>
      </a:accent4>
      <a:accent5>
        <a:srgbClr val="FFFFFF"/>
      </a:accent5>
      <a:accent6>
        <a:srgbClr val="FFFFFF"/>
      </a:accent6>
      <a:hlink>
        <a:srgbClr val="0128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